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48"/>
  </p:notesMasterIdLst>
  <p:sldIdLst>
    <p:sldId id="256" r:id="rId4"/>
    <p:sldId id="257" r:id="rId5"/>
    <p:sldId id="258" r:id="rId6"/>
    <p:sldId id="260" r:id="rId7"/>
    <p:sldId id="268" r:id="rId8"/>
    <p:sldId id="269" r:id="rId9"/>
    <p:sldId id="270" r:id="rId10"/>
    <p:sldId id="271" r:id="rId11"/>
    <p:sldId id="262" r:id="rId12"/>
    <p:sldId id="263" r:id="rId13"/>
    <p:sldId id="264" r:id="rId14"/>
    <p:sldId id="272" r:id="rId15"/>
    <p:sldId id="265" r:id="rId16"/>
    <p:sldId id="273" r:id="rId17"/>
    <p:sldId id="277" r:id="rId18"/>
    <p:sldId id="274" r:id="rId19"/>
    <p:sldId id="278" r:id="rId20"/>
    <p:sldId id="279" r:id="rId21"/>
    <p:sldId id="280" r:id="rId22"/>
    <p:sldId id="281" r:id="rId23"/>
    <p:sldId id="275" r:id="rId24"/>
    <p:sldId id="259" r:id="rId25"/>
    <p:sldId id="282" r:id="rId26"/>
    <p:sldId id="283" r:id="rId27"/>
    <p:sldId id="261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66" r:id="rId36"/>
    <p:sldId id="276" r:id="rId37"/>
    <p:sldId id="267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6D3BB-3F2E-4213-B5FE-3FCFC23CCEB4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C21C7-A7C6-4134-9125-C435542E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6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5c64b3a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5c64b3a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5c64b3a72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5c64b3a72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5c64b3a7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5c64b3a72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5c64b3a72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5c64b3a72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5c64b3a72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5c64b3a72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5c64b3a72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5c64b3a72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5c64b3a7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5c64b3a72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5c64b3a7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5c64b3a72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59787-187B-409F-BAFF-AD5ACB03F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2103C0-8790-4068-BC90-08FD791D8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E349C-7AA1-4CA9-A156-36A4335E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0070-7FE8-451C-B9B7-70B8EA4FEC62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9FD7B-94AE-4735-ABA5-0D3D01DC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039BA-D28C-4E49-B6F8-BF0F3B359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EC84-20CC-4963-B626-986579966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1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B7309-A5A8-47BB-B330-0FCE22457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883E9A-739D-4FCB-B066-C504B934A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B9594-0541-4648-92C2-51D4D17FF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0070-7FE8-451C-B9B7-70B8EA4FEC62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303A3-BA68-4156-A5FD-C4F508E47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FC3DA-7FC8-470C-8428-D549CF94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EC84-20CC-4963-B626-986579966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6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0BFCDE-E040-4CA2-A5A7-AC24C4AFF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1484F7-37ED-4855-A3FB-75C86AAE4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8BEA7-5776-4072-8371-9A2D0AB5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0070-7FE8-451C-B9B7-70B8EA4FEC62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41A7D-68B7-4BDF-B75A-0FB769BBE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600AD-5597-44D6-AB22-987434B02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EC84-20CC-4963-B626-986579966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34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EBB3841D-DB6E-437A-8041-C59339DC9610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7411" name="Rectangle 3">
              <a:extLst>
                <a:ext uri="{FF2B5EF4-FFF2-40B4-BE49-F238E27FC236}">
                  <a16:creationId xmlns:a16="http://schemas.microsoft.com/office/drawing/2014/main" id="{1DA7173E-90E7-410A-9147-36B796B044A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1800"/>
            </a:p>
          </p:txBody>
        </p:sp>
        <p:sp>
          <p:nvSpPr>
            <p:cNvPr id="17412" name="Rectangle 4">
              <a:extLst>
                <a:ext uri="{FF2B5EF4-FFF2-40B4-BE49-F238E27FC236}">
                  <a16:creationId xmlns:a16="http://schemas.microsoft.com/office/drawing/2014/main" id="{48C27614-42EE-46FF-A22D-682A259B18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1800"/>
            </a:p>
          </p:txBody>
        </p:sp>
        <p:sp>
          <p:nvSpPr>
            <p:cNvPr id="17413" name="Rectangle 5">
              <a:extLst>
                <a:ext uri="{FF2B5EF4-FFF2-40B4-BE49-F238E27FC236}">
                  <a16:creationId xmlns:a16="http://schemas.microsoft.com/office/drawing/2014/main" id="{E719BDF3-D309-4BAB-B7F8-FEE505082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1800"/>
            </a:p>
          </p:txBody>
        </p:sp>
        <p:grpSp>
          <p:nvGrpSpPr>
            <p:cNvPr id="17414" name="Group 6">
              <a:extLst>
                <a:ext uri="{FF2B5EF4-FFF2-40B4-BE49-F238E27FC236}">
                  <a16:creationId xmlns:a16="http://schemas.microsoft.com/office/drawing/2014/main" id="{37AA3315-4C68-4E6F-A390-AD603148AE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7415" name="Group 7">
                <a:extLst>
                  <a:ext uri="{FF2B5EF4-FFF2-40B4-BE49-F238E27FC236}">
                    <a16:creationId xmlns:a16="http://schemas.microsoft.com/office/drawing/2014/main" id="{88FF5D63-365A-452F-88C5-48AE96DE31E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7416" name="Group 8">
                  <a:extLst>
                    <a:ext uri="{FF2B5EF4-FFF2-40B4-BE49-F238E27FC236}">
                      <a16:creationId xmlns:a16="http://schemas.microsoft.com/office/drawing/2014/main" id="{4F092B1C-F244-4996-8F4F-F63C15F18A12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7417" name="Group 9">
                    <a:extLst>
                      <a:ext uri="{FF2B5EF4-FFF2-40B4-BE49-F238E27FC236}">
                        <a16:creationId xmlns:a16="http://schemas.microsoft.com/office/drawing/2014/main" id="{D2297708-E33A-4240-9BF9-A03E2490FE1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7418" name="Freeform 10">
                      <a:extLst>
                        <a:ext uri="{FF2B5EF4-FFF2-40B4-BE49-F238E27FC236}">
                          <a16:creationId xmlns:a16="http://schemas.microsoft.com/office/drawing/2014/main" id="{61ABF3A2-80C2-452F-BB93-076F713FD37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1800"/>
                    </a:p>
                  </p:txBody>
                </p:sp>
                <p:sp>
                  <p:nvSpPr>
                    <p:cNvPr id="17419" name="Freeform 11">
                      <a:extLst>
                        <a:ext uri="{FF2B5EF4-FFF2-40B4-BE49-F238E27FC236}">
                          <a16:creationId xmlns:a16="http://schemas.microsoft.com/office/drawing/2014/main" id="{CEFA6B98-7EBF-462B-88AF-476EE4852F8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1800"/>
                    </a:p>
                  </p:txBody>
                </p:sp>
              </p:grpSp>
              <p:sp>
                <p:nvSpPr>
                  <p:cNvPr id="17420" name="Oval 12">
                    <a:extLst>
                      <a:ext uri="{FF2B5EF4-FFF2-40B4-BE49-F238E27FC236}">
                        <a16:creationId xmlns:a16="http://schemas.microsoft.com/office/drawing/2014/main" id="{4944C8EF-E409-46BF-8DE8-3F007620C34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17421" name="Freeform 13">
                    <a:extLst>
                      <a:ext uri="{FF2B5EF4-FFF2-40B4-BE49-F238E27FC236}">
                        <a16:creationId xmlns:a16="http://schemas.microsoft.com/office/drawing/2014/main" id="{D716D7D5-B7D9-42D5-B980-BCF9917740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17422" name="Freeform 14">
                    <a:extLst>
                      <a:ext uri="{FF2B5EF4-FFF2-40B4-BE49-F238E27FC236}">
                        <a16:creationId xmlns:a16="http://schemas.microsoft.com/office/drawing/2014/main" id="{E6873CA3-160A-46BB-A6BC-911A61CA41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17423" name="Freeform 15">
                    <a:extLst>
                      <a:ext uri="{FF2B5EF4-FFF2-40B4-BE49-F238E27FC236}">
                        <a16:creationId xmlns:a16="http://schemas.microsoft.com/office/drawing/2014/main" id="{0218510C-A94A-496D-B214-DD6F106263B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17424" name="Freeform 16">
                    <a:extLst>
                      <a:ext uri="{FF2B5EF4-FFF2-40B4-BE49-F238E27FC236}">
                        <a16:creationId xmlns:a16="http://schemas.microsoft.com/office/drawing/2014/main" id="{CACC6731-4AEF-4558-951E-772DB92D9BC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17425" name="Freeform 17">
                    <a:extLst>
                      <a:ext uri="{FF2B5EF4-FFF2-40B4-BE49-F238E27FC236}">
                        <a16:creationId xmlns:a16="http://schemas.microsoft.com/office/drawing/2014/main" id="{8959B97B-5847-4256-BE12-28DBF05FA8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</p:grpSp>
            <p:pic>
              <p:nvPicPr>
                <p:cNvPr id="17426" name="Picture 18">
                  <a:extLst>
                    <a:ext uri="{FF2B5EF4-FFF2-40B4-BE49-F238E27FC236}">
                      <a16:creationId xmlns:a16="http://schemas.microsoft.com/office/drawing/2014/main" id="{12DB5E3C-9742-4ACF-9EEE-DBBCFB66FF1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27" name="Picture 19">
                  <a:extLst>
                    <a:ext uri="{FF2B5EF4-FFF2-40B4-BE49-F238E27FC236}">
                      <a16:creationId xmlns:a16="http://schemas.microsoft.com/office/drawing/2014/main" id="{7404ED57-F164-496C-9661-65D06E53A7D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28" name="Picture 20">
                  <a:extLst>
                    <a:ext uri="{FF2B5EF4-FFF2-40B4-BE49-F238E27FC236}">
                      <a16:creationId xmlns:a16="http://schemas.microsoft.com/office/drawing/2014/main" id="{CC37EC81-589A-48C4-A9D3-D736919690A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29" name="Picture 21">
                  <a:extLst>
                    <a:ext uri="{FF2B5EF4-FFF2-40B4-BE49-F238E27FC236}">
                      <a16:creationId xmlns:a16="http://schemas.microsoft.com/office/drawing/2014/main" id="{9E7CE62F-AF69-48D9-8656-F7DE10F7D8C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30" name="Picture 22">
                  <a:extLst>
                    <a:ext uri="{FF2B5EF4-FFF2-40B4-BE49-F238E27FC236}">
                      <a16:creationId xmlns:a16="http://schemas.microsoft.com/office/drawing/2014/main" id="{886BBF45-74D1-4002-821A-8D9C4762D98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31" name="Picture 23">
                  <a:extLst>
                    <a:ext uri="{FF2B5EF4-FFF2-40B4-BE49-F238E27FC236}">
                      <a16:creationId xmlns:a16="http://schemas.microsoft.com/office/drawing/2014/main" id="{79558FC7-E81B-4A7E-A721-AF78D86485D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32" name="Picture 24">
                  <a:extLst>
                    <a:ext uri="{FF2B5EF4-FFF2-40B4-BE49-F238E27FC236}">
                      <a16:creationId xmlns:a16="http://schemas.microsoft.com/office/drawing/2014/main" id="{AC4A2A3D-8C8D-4265-9320-2383940BFE4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33" name="Picture 25">
                  <a:extLst>
                    <a:ext uri="{FF2B5EF4-FFF2-40B4-BE49-F238E27FC236}">
                      <a16:creationId xmlns:a16="http://schemas.microsoft.com/office/drawing/2014/main" id="{82189041-FC05-404D-838F-7F7D44F00E1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7434" name="Group 26">
                <a:extLst>
                  <a:ext uri="{FF2B5EF4-FFF2-40B4-BE49-F238E27FC236}">
                    <a16:creationId xmlns:a16="http://schemas.microsoft.com/office/drawing/2014/main" id="{ABC6CDE8-9136-444E-9931-4152BBC0A9C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7435" name="Picture 27">
                  <a:extLst>
                    <a:ext uri="{FF2B5EF4-FFF2-40B4-BE49-F238E27FC236}">
                      <a16:creationId xmlns:a16="http://schemas.microsoft.com/office/drawing/2014/main" id="{6374EA50-D484-42E8-8516-DC69D5906BF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36" name="Picture 28">
                  <a:extLst>
                    <a:ext uri="{FF2B5EF4-FFF2-40B4-BE49-F238E27FC236}">
                      <a16:creationId xmlns:a16="http://schemas.microsoft.com/office/drawing/2014/main" id="{31176959-F378-4C6B-94A1-9FA5264C9BB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37" name="Picture 29">
                  <a:extLst>
                    <a:ext uri="{FF2B5EF4-FFF2-40B4-BE49-F238E27FC236}">
                      <a16:creationId xmlns:a16="http://schemas.microsoft.com/office/drawing/2014/main" id="{B107C39D-7723-4B1E-B068-FF03A39F6B9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38" name="Picture 30">
                  <a:extLst>
                    <a:ext uri="{FF2B5EF4-FFF2-40B4-BE49-F238E27FC236}">
                      <a16:creationId xmlns:a16="http://schemas.microsoft.com/office/drawing/2014/main" id="{8FBBF6F3-8265-42EA-93D8-42E95F8AAB9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39" name="Picture 31">
                  <a:extLst>
                    <a:ext uri="{FF2B5EF4-FFF2-40B4-BE49-F238E27FC236}">
                      <a16:creationId xmlns:a16="http://schemas.microsoft.com/office/drawing/2014/main" id="{3F2D02AB-7C5E-445B-8197-A9699ED2FB2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40" name="Picture 32">
                  <a:extLst>
                    <a:ext uri="{FF2B5EF4-FFF2-40B4-BE49-F238E27FC236}">
                      <a16:creationId xmlns:a16="http://schemas.microsoft.com/office/drawing/2014/main" id="{1D4E8AD6-42F6-4D6A-9CC4-591EDDA17F4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41" name="Picture 33">
                  <a:extLst>
                    <a:ext uri="{FF2B5EF4-FFF2-40B4-BE49-F238E27FC236}">
                      <a16:creationId xmlns:a16="http://schemas.microsoft.com/office/drawing/2014/main" id="{3DA8BE29-4D8C-429E-B71F-F4F10FC8B5B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42" name="Picture 34">
                  <a:extLst>
                    <a:ext uri="{FF2B5EF4-FFF2-40B4-BE49-F238E27FC236}">
                      <a16:creationId xmlns:a16="http://schemas.microsoft.com/office/drawing/2014/main" id="{65CF6A0F-5D69-455A-8DF2-CB1094608E4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43" name="Picture 35">
                  <a:extLst>
                    <a:ext uri="{FF2B5EF4-FFF2-40B4-BE49-F238E27FC236}">
                      <a16:creationId xmlns:a16="http://schemas.microsoft.com/office/drawing/2014/main" id="{934E2F87-3DB7-445A-B7AF-201DBC6E3C0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44" name="Picture 36">
                  <a:extLst>
                    <a:ext uri="{FF2B5EF4-FFF2-40B4-BE49-F238E27FC236}">
                      <a16:creationId xmlns:a16="http://schemas.microsoft.com/office/drawing/2014/main" id="{8EA4FB4B-F4D9-42CF-A2E8-B7E099674CE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45" name="Picture 37">
                  <a:extLst>
                    <a:ext uri="{FF2B5EF4-FFF2-40B4-BE49-F238E27FC236}">
                      <a16:creationId xmlns:a16="http://schemas.microsoft.com/office/drawing/2014/main" id="{54775258-5653-4038-8D08-03B817B02DE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46" name="Picture 38">
                  <a:extLst>
                    <a:ext uri="{FF2B5EF4-FFF2-40B4-BE49-F238E27FC236}">
                      <a16:creationId xmlns:a16="http://schemas.microsoft.com/office/drawing/2014/main" id="{B19D0340-F5A2-4492-A9AA-B79425B3A7D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47" name="Picture 39">
                  <a:extLst>
                    <a:ext uri="{FF2B5EF4-FFF2-40B4-BE49-F238E27FC236}">
                      <a16:creationId xmlns:a16="http://schemas.microsoft.com/office/drawing/2014/main" id="{8ECC586C-4164-4599-90D2-EC219D65EFD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48" name="Picture 40">
                  <a:extLst>
                    <a:ext uri="{FF2B5EF4-FFF2-40B4-BE49-F238E27FC236}">
                      <a16:creationId xmlns:a16="http://schemas.microsoft.com/office/drawing/2014/main" id="{E7326731-DC0D-43CD-9325-7203FDC89A5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49" name="Picture 41">
                  <a:extLst>
                    <a:ext uri="{FF2B5EF4-FFF2-40B4-BE49-F238E27FC236}">
                      <a16:creationId xmlns:a16="http://schemas.microsoft.com/office/drawing/2014/main" id="{AB28A650-95CA-4A9D-B448-16115D8973B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50" name="Picture 42">
                  <a:extLst>
                    <a:ext uri="{FF2B5EF4-FFF2-40B4-BE49-F238E27FC236}">
                      <a16:creationId xmlns:a16="http://schemas.microsoft.com/office/drawing/2014/main" id="{767B0F08-17C9-4EB2-AE9A-9861B86A97C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51" name="Picture 43">
                  <a:extLst>
                    <a:ext uri="{FF2B5EF4-FFF2-40B4-BE49-F238E27FC236}">
                      <a16:creationId xmlns:a16="http://schemas.microsoft.com/office/drawing/2014/main" id="{56F1CA25-58B3-4671-8274-3FC4BEA6226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52" name="Picture 44">
                  <a:extLst>
                    <a:ext uri="{FF2B5EF4-FFF2-40B4-BE49-F238E27FC236}">
                      <a16:creationId xmlns:a16="http://schemas.microsoft.com/office/drawing/2014/main" id="{BA89E11C-CED5-471B-B104-67B0B83424A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453" name="Picture 45">
                  <a:extLst>
                    <a:ext uri="{FF2B5EF4-FFF2-40B4-BE49-F238E27FC236}">
                      <a16:creationId xmlns:a16="http://schemas.microsoft.com/office/drawing/2014/main" id="{D89AFBF8-2635-4238-A838-2FA9879DD79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7454" name="Freeform 46">
              <a:extLst>
                <a:ext uri="{FF2B5EF4-FFF2-40B4-BE49-F238E27FC236}">
                  <a16:creationId xmlns:a16="http://schemas.microsoft.com/office/drawing/2014/main" id="{5574ACEB-08F9-4E14-875C-5CAA191F6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455" name="Freeform 47">
              <a:extLst>
                <a:ext uri="{FF2B5EF4-FFF2-40B4-BE49-F238E27FC236}">
                  <a16:creationId xmlns:a16="http://schemas.microsoft.com/office/drawing/2014/main" id="{1AE86D5B-94F6-4E08-9DF4-1173DED436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456" name="Freeform 48">
              <a:extLst>
                <a:ext uri="{FF2B5EF4-FFF2-40B4-BE49-F238E27FC236}">
                  <a16:creationId xmlns:a16="http://schemas.microsoft.com/office/drawing/2014/main" id="{AA57D90B-FCE3-4BA3-ADB9-E8E5B1B3A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457" name="Freeform 49" descr="kimonopat1">
              <a:extLst>
                <a:ext uri="{FF2B5EF4-FFF2-40B4-BE49-F238E27FC236}">
                  <a16:creationId xmlns:a16="http://schemas.microsoft.com/office/drawing/2014/main" id="{4FB12A1C-6679-449C-9F72-F02FDAECF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458" name="Freeform 50" descr="kimonopat1">
              <a:extLst>
                <a:ext uri="{FF2B5EF4-FFF2-40B4-BE49-F238E27FC236}">
                  <a16:creationId xmlns:a16="http://schemas.microsoft.com/office/drawing/2014/main" id="{1E05A993-7A16-4FB5-BBAE-1A9F7E825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459" name="Freeform 51">
              <a:extLst>
                <a:ext uri="{FF2B5EF4-FFF2-40B4-BE49-F238E27FC236}">
                  <a16:creationId xmlns:a16="http://schemas.microsoft.com/office/drawing/2014/main" id="{A6B18AC3-1C4D-4083-8E24-7F759509E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460" name="Freeform 52">
              <a:extLst>
                <a:ext uri="{FF2B5EF4-FFF2-40B4-BE49-F238E27FC236}">
                  <a16:creationId xmlns:a16="http://schemas.microsoft.com/office/drawing/2014/main" id="{17A51C37-70BA-4D01-A504-7A7807A3C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461" name="Freeform 53">
              <a:extLst>
                <a:ext uri="{FF2B5EF4-FFF2-40B4-BE49-F238E27FC236}">
                  <a16:creationId xmlns:a16="http://schemas.microsoft.com/office/drawing/2014/main" id="{81B6A5FF-B9D1-418C-9E78-85434D227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462" name="Rectangle 54">
              <a:extLst>
                <a:ext uri="{FF2B5EF4-FFF2-40B4-BE49-F238E27FC236}">
                  <a16:creationId xmlns:a16="http://schemas.microsoft.com/office/drawing/2014/main" id="{F5815012-65D2-42E3-881B-3EFF56954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1800"/>
            </a:p>
          </p:txBody>
        </p:sp>
        <p:sp>
          <p:nvSpPr>
            <p:cNvPr id="17463" name="Freeform 55">
              <a:extLst>
                <a:ext uri="{FF2B5EF4-FFF2-40B4-BE49-F238E27FC236}">
                  <a16:creationId xmlns:a16="http://schemas.microsoft.com/office/drawing/2014/main" id="{97CF2C5D-49E3-4287-96F8-7907F437E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464" name="AutoShape 56">
              <a:extLst>
                <a:ext uri="{FF2B5EF4-FFF2-40B4-BE49-F238E27FC236}">
                  <a16:creationId xmlns:a16="http://schemas.microsoft.com/office/drawing/2014/main" id="{01CE00A9-D059-4033-8AD3-9B1CA542A69A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en-US" altLang="en-US" sz="1800"/>
            </a:p>
          </p:txBody>
        </p:sp>
      </p:grpSp>
      <p:sp>
        <p:nvSpPr>
          <p:cNvPr id="17465" name="Rectangle 57">
            <a:extLst>
              <a:ext uri="{FF2B5EF4-FFF2-40B4-BE49-F238E27FC236}">
                <a16:creationId xmlns:a16="http://schemas.microsoft.com/office/drawing/2014/main" id="{904BABA1-85CF-4897-B847-1A1A6AFAD8F7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7466" name="Rectangle 58">
            <a:extLst>
              <a:ext uri="{FF2B5EF4-FFF2-40B4-BE49-F238E27FC236}">
                <a16:creationId xmlns:a16="http://schemas.microsoft.com/office/drawing/2014/main" id="{A264C0BE-F6C4-4DD8-AB4C-1BBA587D06D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7467" name="Rectangle 59">
            <a:extLst>
              <a:ext uri="{FF2B5EF4-FFF2-40B4-BE49-F238E27FC236}">
                <a16:creationId xmlns:a16="http://schemas.microsoft.com/office/drawing/2014/main" id="{EBBF6EB4-7879-4268-B8AA-14378D62EF1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68" name="Rectangle 60">
            <a:extLst>
              <a:ext uri="{FF2B5EF4-FFF2-40B4-BE49-F238E27FC236}">
                <a16:creationId xmlns:a16="http://schemas.microsoft.com/office/drawing/2014/main" id="{8899E2D0-77FF-4939-9C73-AE4931C64B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69" name="Rectangle 61">
            <a:extLst>
              <a:ext uri="{FF2B5EF4-FFF2-40B4-BE49-F238E27FC236}">
                <a16:creationId xmlns:a16="http://schemas.microsoft.com/office/drawing/2014/main" id="{F8ED1139-05D8-447C-A2A9-6E5C7E0B5F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759EEE-20C8-43FB-99C8-377FB68ACB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446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24A25-5E57-4D3E-953D-83CE6DA5D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F34FB-8955-459C-AD24-33915DB45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ECD9B-0DDF-4DA0-B572-D3F40BE93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CF907-6199-43FE-AE70-AB54FD1C5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4A3C0-5EAA-4439-AACE-63DF4163A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E864D-F85D-4228-BD7D-F81E922A1B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459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21DDB-FE60-47AA-9B41-47FED785C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62CC3-6156-4AEF-8597-B8DDF4989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C33F8-831C-4659-B61C-9E77D3219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A4CD4-D129-45AF-9932-F98E0DDDB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F854F-FECD-41F8-AFF7-B013280CD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F642C-5382-46BB-BB69-11F74D1A63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982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03223-45BB-4390-A862-C8F5A026A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0E35A-085A-4871-87FF-A9C34219E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ABD89-2AF9-4AD0-A9DF-77AB10068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FBB82-B4F9-40DF-B9E5-7D1D7851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AB74C-A1CF-44F7-BCD1-5A0790A4D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E93E7-87D5-46D5-8E34-6F112DB53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CDA23-C8BA-4C11-9742-A8E1B21C6F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686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7AFEC-D9BE-4755-B698-D9EF1964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AD70E-4D04-4A89-B609-7DA17E0FD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91504-4820-4F90-B4EC-BA22D08C3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026AF-A4DA-4623-8635-2E25FCFD25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4E9CD1-5CD5-4ADD-BBEB-2739AAE3D1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FA6272-8E8E-4E5B-92EE-A2710449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1937F7-569A-45FE-BFB2-940755A3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A694BF-8794-4A3B-BF67-6DC35FD65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F22F3-2416-4BAC-9E54-8FCD849BDC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733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2BFD6-370B-4924-99D0-C9CEBC63C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07EF45-9FA1-45F7-AE38-7B7F023AD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4BBCF9-FC8F-441A-AD62-7A6586B6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100D5B-7948-40D9-927D-AF2AF9A4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19610-59BC-48E8-8B71-4CEB46FC35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562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B10B9-82C7-40D2-AB14-6E670F4DD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2BF291-E46C-466A-8742-B1A9E3043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53DDF-9B42-4DFA-8868-3EB5F90B9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BAEF3-78DA-41E7-B8B7-0C14B96A0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859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D16D3-ADFD-469A-84B9-895F87D8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011AB-6387-4ADD-AF93-9C5A39382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B3362-378A-462C-AC74-E6DC72F33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97282-0CEA-4DA0-B1D9-6BE243C82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64EA1-D3DB-43BC-A06E-DD6EE3BD9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6813E-5424-4C5F-89D4-6FA199A73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C9997-6098-438E-ADAA-8E713529E7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33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BFCA0-D65F-416E-A57A-C7B7CF3DA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8B38A-891A-4744-96B2-1F8FE1EE6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69B2F-959E-4D1A-BAC1-EAE64E74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0070-7FE8-451C-B9B7-70B8EA4FEC62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2ACD0-D8EA-49C3-AC4D-2990A1307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33595-542A-4A93-999B-458B277F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EC84-20CC-4963-B626-986579966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329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1A43B-9BC7-4456-A124-555FBFE00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5A3D66-4ADD-4653-8F8C-8C84802B9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F9E2F-7AEC-48B4-AE2D-FED00F883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A1B035-22B2-4F9B-B363-1FCD88203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341F9-DDA7-4BF9-B79B-AB89BF86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7600D-338F-43FA-A92C-7703E8D71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D721-3F19-4EE1-898C-DA2E5463BC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384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83DED-D75F-43E4-A600-BE7E2EA8C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76631-6B73-4374-8251-5A122BC24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96B5-8EF4-47B0-B313-A9965E37C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5702C-8CF8-4C46-9C2F-A3D2C5B86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C5293-8366-47EC-B202-903B4941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A6A6C-B610-4592-A8E0-CE6648A4D0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397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A980E3-91A3-45CC-A56A-0DCBAC0ED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E88DB-5B33-4D45-BE5F-999F11878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F6ECB-7241-4BC7-A37F-598D266E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BA6FD-EEC3-45F0-8D5A-A406C4545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72C1A-66BE-4251-85B9-9DB73BA4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83028-946E-4A52-B68C-069EAF23A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696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74544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292217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346457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97571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60448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265934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4579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53ABF-A6B8-41E4-8FE8-9B6768D45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0D721-0609-4DBA-B7DD-C09105F1A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187CA-C0E5-4C74-B35E-4019A67BC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0070-7FE8-451C-B9B7-70B8EA4FEC62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DE73A-F39F-4C68-978C-0DAD8B69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CAA0F-0743-4E6E-A26D-6318FD127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EC84-20CC-4963-B626-986579966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466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663462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808957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001523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8535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C153F-3193-45B5-A9FB-22B2E34C2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7BF0E-78E0-4509-ABD8-5D49966DFD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1AA78-6084-4647-BB91-F3FB77686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9915F-3EED-46B0-8D9A-E1778648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0070-7FE8-451C-B9B7-70B8EA4FEC62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C8865-B17F-4CD9-ABCA-86695B970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428E0-1901-4E0B-B179-F7695C629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EC84-20CC-4963-B626-986579966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1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89EB8-B9FF-4303-822C-B2D708838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72F7B-B260-416E-A743-D91FC60E1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0D99B-AE10-41AA-8146-8C723A2BB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CFE9D1-16E0-463B-90C6-7175CD24B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4076F0-A564-4F46-922C-C008239BE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0AF6BA-D9F3-48E5-95F8-301E372C9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0070-7FE8-451C-B9B7-70B8EA4FEC62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4D87F0-9884-4E48-9817-07DB396CA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BAB667-CB91-457A-A28E-71B21586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EC84-20CC-4963-B626-986579966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4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359D9-F100-4F5C-BEFF-51CB74D8F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20FCC5-2AAF-4B8A-AA49-A58FA08D2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0070-7FE8-451C-B9B7-70B8EA4FEC62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50D4E-7682-4DFC-86EC-F91174C3D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2CA479-BE67-463F-980C-525C09330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EC84-20CC-4963-B626-986579966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8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754528-242E-4C41-9B78-AD17F7E7C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0070-7FE8-451C-B9B7-70B8EA4FEC62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C78ED5-84B5-4680-B125-DA80D59C1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AAAE2-EE88-4ED0-9941-5C6514E4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EC84-20CC-4963-B626-986579966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7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B5F4C-B848-47A9-AEEE-F98F3DC32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1214A-DD5D-412B-9AF9-A5B2F86D5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A6CBD-B6A1-4D9B-8B95-8270C690F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33353-ED40-432F-97C7-74505D951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0070-7FE8-451C-B9B7-70B8EA4FEC62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A0739-BFB1-4323-BA50-A25597EC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426BA-5622-46FD-A66C-11759E42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EC84-20CC-4963-B626-986579966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4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61FE6-74BB-40CB-91E8-AD98C36E4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234AFC-CDA5-433F-8405-A50967B2EF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511D1-107C-41B0-A670-4CB4284C5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B7F33-78B6-4D29-BB58-FC310A270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0070-7FE8-451C-B9B7-70B8EA4FEC62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755F8-7768-43A0-8A34-298116C77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0256B-CFAD-4B41-9D9E-A06586C9A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EC84-20CC-4963-B626-986579966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9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76D223-D728-4AB0-8D3D-DCE5D8612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74B3B-0919-456D-90E7-B86806246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615D1-0CA4-4769-91FF-3AE6850102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F0070-7FE8-451C-B9B7-70B8EA4FEC62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9CFEE-BF22-4EC0-B800-38432C5AD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1CF79-6BBF-4A29-9EAC-541C71A56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5EC84-20CC-4963-B626-986579966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7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2D00A5F8-2AFC-4B38-B788-F344DC1CBD2B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6387" name="Rectangle 3">
              <a:extLst>
                <a:ext uri="{FF2B5EF4-FFF2-40B4-BE49-F238E27FC236}">
                  <a16:creationId xmlns:a16="http://schemas.microsoft.com/office/drawing/2014/main" id="{777D12B7-187F-476E-9AD2-B5451318D81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1800"/>
            </a:p>
          </p:txBody>
        </p:sp>
        <p:sp>
          <p:nvSpPr>
            <p:cNvPr id="16388" name="Rectangle 4">
              <a:extLst>
                <a:ext uri="{FF2B5EF4-FFF2-40B4-BE49-F238E27FC236}">
                  <a16:creationId xmlns:a16="http://schemas.microsoft.com/office/drawing/2014/main" id="{4FAA4465-8424-4968-88E8-CD72DDC2C0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1800"/>
            </a:p>
          </p:txBody>
        </p:sp>
        <p:sp>
          <p:nvSpPr>
            <p:cNvPr id="16389" name="Rectangle 5">
              <a:extLst>
                <a:ext uri="{FF2B5EF4-FFF2-40B4-BE49-F238E27FC236}">
                  <a16:creationId xmlns:a16="http://schemas.microsoft.com/office/drawing/2014/main" id="{EDA685EA-E2CA-4593-8726-D079D603D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1800"/>
            </a:p>
          </p:txBody>
        </p:sp>
        <p:grpSp>
          <p:nvGrpSpPr>
            <p:cNvPr id="16390" name="Group 6">
              <a:extLst>
                <a:ext uri="{FF2B5EF4-FFF2-40B4-BE49-F238E27FC236}">
                  <a16:creationId xmlns:a16="http://schemas.microsoft.com/office/drawing/2014/main" id="{0F05E7D8-0A50-4EFB-AEAF-E28FC9F714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6391" name="Group 7">
                <a:extLst>
                  <a:ext uri="{FF2B5EF4-FFF2-40B4-BE49-F238E27FC236}">
                    <a16:creationId xmlns:a16="http://schemas.microsoft.com/office/drawing/2014/main" id="{103701F1-4F3E-4343-879E-D63F9F7A54D9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6392" name="Group 8">
                  <a:extLst>
                    <a:ext uri="{FF2B5EF4-FFF2-40B4-BE49-F238E27FC236}">
                      <a16:creationId xmlns:a16="http://schemas.microsoft.com/office/drawing/2014/main" id="{4EC0D0C8-399F-4923-9A1B-24B3AF49A2CF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6393" name="Group 9">
                    <a:extLst>
                      <a:ext uri="{FF2B5EF4-FFF2-40B4-BE49-F238E27FC236}">
                        <a16:creationId xmlns:a16="http://schemas.microsoft.com/office/drawing/2014/main" id="{C34DE9D7-042A-4E7B-AC68-09EB87445FC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6394" name="Freeform 10">
                      <a:extLst>
                        <a:ext uri="{FF2B5EF4-FFF2-40B4-BE49-F238E27FC236}">
                          <a16:creationId xmlns:a16="http://schemas.microsoft.com/office/drawing/2014/main" id="{A838AD32-820A-46FE-A024-905510CED96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1800"/>
                    </a:p>
                  </p:txBody>
                </p:sp>
                <p:sp>
                  <p:nvSpPr>
                    <p:cNvPr id="16395" name="Freeform 11">
                      <a:extLst>
                        <a:ext uri="{FF2B5EF4-FFF2-40B4-BE49-F238E27FC236}">
                          <a16:creationId xmlns:a16="http://schemas.microsoft.com/office/drawing/2014/main" id="{8C1F4CAF-5E8D-4702-8BFE-8E6CCBE51EB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1800"/>
                    </a:p>
                  </p:txBody>
                </p:sp>
              </p:grpSp>
              <p:sp>
                <p:nvSpPr>
                  <p:cNvPr id="16396" name="Oval 12">
                    <a:extLst>
                      <a:ext uri="{FF2B5EF4-FFF2-40B4-BE49-F238E27FC236}">
                        <a16:creationId xmlns:a16="http://schemas.microsoft.com/office/drawing/2014/main" id="{0F993B7C-91D3-4051-B13E-72713BF92C2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16397" name="Freeform 13">
                    <a:extLst>
                      <a:ext uri="{FF2B5EF4-FFF2-40B4-BE49-F238E27FC236}">
                        <a16:creationId xmlns:a16="http://schemas.microsoft.com/office/drawing/2014/main" id="{A05539E6-6269-4B80-B6D6-CF570567B7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16398" name="Freeform 14">
                    <a:extLst>
                      <a:ext uri="{FF2B5EF4-FFF2-40B4-BE49-F238E27FC236}">
                        <a16:creationId xmlns:a16="http://schemas.microsoft.com/office/drawing/2014/main" id="{2B378A0C-DE70-46B5-A7EC-26F84045EC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16399" name="Freeform 15">
                    <a:extLst>
                      <a:ext uri="{FF2B5EF4-FFF2-40B4-BE49-F238E27FC236}">
                        <a16:creationId xmlns:a16="http://schemas.microsoft.com/office/drawing/2014/main" id="{ED613DBD-6737-4208-AA14-5CE5316956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16400" name="Freeform 16">
                    <a:extLst>
                      <a:ext uri="{FF2B5EF4-FFF2-40B4-BE49-F238E27FC236}">
                        <a16:creationId xmlns:a16="http://schemas.microsoft.com/office/drawing/2014/main" id="{7CA0D4E1-FD23-40C4-825D-4FB264A5931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16401" name="Freeform 17">
                    <a:extLst>
                      <a:ext uri="{FF2B5EF4-FFF2-40B4-BE49-F238E27FC236}">
                        <a16:creationId xmlns:a16="http://schemas.microsoft.com/office/drawing/2014/main" id="{17A5276B-8BD8-47D1-A75C-02B6CB739FE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</p:grpSp>
            <p:pic>
              <p:nvPicPr>
                <p:cNvPr id="16402" name="Picture 18">
                  <a:extLst>
                    <a:ext uri="{FF2B5EF4-FFF2-40B4-BE49-F238E27FC236}">
                      <a16:creationId xmlns:a16="http://schemas.microsoft.com/office/drawing/2014/main" id="{6BE6E0D0-A175-4FC7-B8F1-41CE162255D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03" name="Picture 19">
                  <a:extLst>
                    <a:ext uri="{FF2B5EF4-FFF2-40B4-BE49-F238E27FC236}">
                      <a16:creationId xmlns:a16="http://schemas.microsoft.com/office/drawing/2014/main" id="{5131E679-DD54-41D0-9ABC-E8FEE97A4CE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04" name="Picture 20">
                  <a:extLst>
                    <a:ext uri="{FF2B5EF4-FFF2-40B4-BE49-F238E27FC236}">
                      <a16:creationId xmlns:a16="http://schemas.microsoft.com/office/drawing/2014/main" id="{CCA4F5C1-7748-476C-ADD7-05CC9442CF8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05" name="Picture 21">
                  <a:extLst>
                    <a:ext uri="{FF2B5EF4-FFF2-40B4-BE49-F238E27FC236}">
                      <a16:creationId xmlns:a16="http://schemas.microsoft.com/office/drawing/2014/main" id="{8E4667CC-6F02-44C1-8C53-ECC23D24AB2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06" name="Picture 22">
                  <a:extLst>
                    <a:ext uri="{FF2B5EF4-FFF2-40B4-BE49-F238E27FC236}">
                      <a16:creationId xmlns:a16="http://schemas.microsoft.com/office/drawing/2014/main" id="{068599BC-B6EA-45AB-A2B1-73AF3180260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07" name="Picture 23">
                  <a:extLst>
                    <a:ext uri="{FF2B5EF4-FFF2-40B4-BE49-F238E27FC236}">
                      <a16:creationId xmlns:a16="http://schemas.microsoft.com/office/drawing/2014/main" id="{A6D5325E-34E5-4B4C-9539-A3271180341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08" name="Picture 24">
                  <a:extLst>
                    <a:ext uri="{FF2B5EF4-FFF2-40B4-BE49-F238E27FC236}">
                      <a16:creationId xmlns:a16="http://schemas.microsoft.com/office/drawing/2014/main" id="{85F72863-F95B-4FA1-9968-1235E7C97BE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09" name="Picture 25">
                  <a:extLst>
                    <a:ext uri="{FF2B5EF4-FFF2-40B4-BE49-F238E27FC236}">
                      <a16:creationId xmlns:a16="http://schemas.microsoft.com/office/drawing/2014/main" id="{47EFC328-04F5-4E17-ADA1-399E9E30630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6410" name="Group 26">
                <a:extLst>
                  <a:ext uri="{FF2B5EF4-FFF2-40B4-BE49-F238E27FC236}">
                    <a16:creationId xmlns:a16="http://schemas.microsoft.com/office/drawing/2014/main" id="{3AA7DF1D-C603-4DA5-8B30-FC04A4C22D8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6411" name="Picture 27">
                  <a:extLst>
                    <a:ext uri="{FF2B5EF4-FFF2-40B4-BE49-F238E27FC236}">
                      <a16:creationId xmlns:a16="http://schemas.microsoft.com/office/drawing/2014/main" id="{9C65353E-5A9A-4F0F-B377-13A8D17F76B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12" name="Picture 28">
                  <a:extLst>
                    <a:ext uri="{FF2B5EF4-FFF2-40B4-BE49-F238E27FC236}">
                      <a16:creationId xmlns:a16="http://schemas.microsoft.com/office/drawing/2014/main" id="{8B1000E8-736D-453E-9BBD-C5CF28EC3D0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13" name="Picture 29">
                  <a:extLst>
                    <a:ext uri="{FF2B5EF4-FFF2-40B4-BE49-F238E27FC236}">
                      <a16:creationId xmlns:a16="http://schemas.microsoft.com/office/drawing/2014/main" id="{ED5A8091-EC71-49EA-B3B3-24E0BA55F93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14" name="Picture 30">
                  <a:extLst>
                    <a:ext uri="{FF2B5EF4-FFF2-40B4-BE49-F238E27FC236}">
                      <a16:creationId xmlns:a16="http://schemas.microsoft.com/office/drawing/2014/main" id="{6B513510-F194-4A55-B96C-A9A354CE0EF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15" name="Picture 31">
                  <a:extLst>
                    <a:ext uri="{FF2B5EF4-FFF2-40B4-BE49-F238E27FC236}">
                      <a16:creationId xmlns:a16="http://schemas.microsoft.com/office/drawing/2014/main" id="{3CD79CD0-EDC1-46EF-AD92-06C901297BE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16" name="Picture 32">
                  <a:extLst>
                    <a:ext uri="{FF2B5EF4-FFF2-40B4-BE49-F238E27FC236}">
                      <a16:creationId xmlns:a16="http://schemas.microsoft.com/office/drawing/2014/main" id="{B36A5EEE-65F6-4B98-A1D6-A37B19852CE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17" name="Picture 33">
                  <a:extLst>
                    <a:ext uri="{FF2B5EF4-FFF2-40B4-BE49-F238E27FC236}">
                      <a16:creationId xmlns:a16="http://schemas.microsoft.com/office/drawing/2014/main" id="{5CE0BBB5-F85F-4908-A1B5-1A892ECB910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18" name="Picture 34">
                  <a:extLst>
                    <a:ext uri="{FF2B5EF4-FFF2-40B4-BE49-F238E27FC236}">
                      <a16:creationId xmlns:a16="http://schemas.microsoft.com/office/drawing/2014/main" id="{33595527-67F2-4FB8-BA8D-427B55E8F02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19" name="Picture 35">
                  <a:extLst>
                    <a:ext uri="{FF2B5EF4-FFF2-40B4-BE49-F238E27FC236}">
                      <a16:creationId xmlns:a16="http://schemas.microsoft.com/office/drawing/2014/main" id="{94C840F2-3F85-498E-B647-4661C0A6AE4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20" name="Picture 36">
                  <a:extLst>
                    <a:ext uri="{FF2B5EF4-FFF2-40B4-BE49-F238E27FC236}">
                      <a16:creationId xmlns:a16="http://schemas.microsoft.com/office/drawing/2014/main" id="{93005958-B507-4B4C-9C35-12992CBCF93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21" name="Picture 37">
                  <a:extLst>
                    <a:ext uri="{FF2B5EF4-FFF2-40B4-BE49-F238E27FC236}">
                      <a16:creationId xmlns:a16="http://schemas.microsoft.com/office/drawing/2014/main" id="{36B2247D-A5FE-4255-9543-CB1A7F030FC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22" name="Picture 38">
                  <a:extLst>
                    <a:ext uri="{FF2B5EF4-FFF2-40B4-BE49-F238E27FC236}">
                      <a16:creationId xmlns:a16="http://schemas.microsoft.com/office/drawing/2014/main" id="{F6B6D31A-DD6D-49D4-B31D-C0AD1A00778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23" name="Picture 39">
                  <a:extLst>
                    <a:ext uri="{FF2B5EF4-FFF2-40B4-BE49-F238E27FC236}">
                      <a16:creationId xmlns:a16="http://schemas.microsoft.com/office/drawing/2014/main" id="{AD0FA77D-34A0-4704-8892-A747F0FEE31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24" name="Picture 40">
                  <a:extLst>
                    <a:ext uri="{FF2B5EF4-FFF2-40B4-BE49-F238E27FC236}">
                      <a16:creationId xmlns:a16="http://schemas.microsoft.com/office/drawing/2014/main" id="{B38E6C32-832B-4CE0-A691-7F0D41515D1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25" name="Picture 41">
                  <a:extLst>
                    <a:ext uri="{FF2B5EF4-FFF2-40B4-BE49-F238E27FC236}">
                      <a16:creationId xmlns:a16="http://schemas.microsoft.com/office/drawing/2014/main" id="{B974518B-DC78-4077-96BD-677E95F6246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26" name="Picture 42">
                  <a:extLst>
                    <a:ext uri="{FF2B5EF4-FFF2-40B4-BE49-F238E27FC236}">
                      <a16:creationId xmlns:a16="http://schemas.microsoft.com/office/drawing/2014/main" id="{1E7FDE79-B5EA-49B8-998F-165818AE780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27" name="Picture 43">
                  <a:extLst>
                    <a:ext uri="{FF2B5EF4-FFF2-40B4-BE49-F238E27FC236}">
                      <a16:creationId xmlns:a16="http://schemas.microsoft.com/office/drawing/2014/main" id="{BB6863CC-528D-4E79-B734-393A65EC681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28" name="Picture 44">
                  <a:extLst>
                    <a:ext uri="{FF2B5EF4-FFF2-40B4-BE49-F238E27FC236}">
                      <a16:creationId xmlns:a16="http://schemas.microsoft.com/office/drawing/2014/main" id="{2AA5049F-469B-4696-9FDC-7F779674F38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429" name="Picture 45">
                  <a:extLst>
                    <a:ext uri="{FF2B5EF4-FFF2-40B4-BE49-F238E27FC236}">
                      <a16:creationId xmlns:a16="http://schemas.microsoft.com/office/drawing/2014/main" id="{00CE8D4A-869C-47C9-A949-E88D07CE042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6430" name="Freeform 46">
              <a:extLst>
                <a:ext uri="{FF2B5EF4-FFF2-40B4-BE49-F238E27FC236}">
                  <a16:creationId xmlns:a16="http://schemas.microsoft.com/office/drawing/2014/main" id="{A9A664D7-AACD-4695-AAA8-5BDE65C7D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431" name="Freeform 47">
              <a:extLst>
                <a:ext uri="{FF2B5EF4-FFF2-40B4-BE49-F238E27FC236}">
                  <a16:creationId xmlns:a16="http://schemas.microsoft.com/office/drawing/2014/main" id="{19DC4651-4B82-4753-BE55-247C7F02B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432" name="Freeform 48">
              <a:extLst>
                <a:ext uri="{FF2B5EF4-FFF2-40B4-BE49-F238E27FC236}">
                  <a16:creationId xmlns:a16="http://schemas.microsoft.com/office/drawing/2014/main" id="{81F9C202-9C56-4A2C-B8E0-E4E4BA832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433" name="Freeform 49" descr="kimonopat1">
              <a:extLst>
                <a:ext uri="{FF2B5EF4-FFF2-40B4-BE49-F238E27FC236}">
                  <a16:creationId xmlns:a16="http://schemas.microsoft.com/office/drawing/2014/main" id="{D0C94C6B-3B1B-4E2F-A2FD-B824C0EDF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434" name="Freeform 50" descr="kimonopat1">
              <a:extLst>
                <a:ext uri="{FF2B5EF4-FFF2-40B4-BE49-F238E27FC236}">
                  <a16:creationId xmlns:a16="http://schemas.microsoft.com/office/drawing/2014/main" id="{91495769-AE53-48A3-93E2-D94ACF5A69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435" name="Freeform 51">
              <a:extLst>
                <a:ext uri="{FF2B5EF4-FFF2-40B4-BE49-F238E27FC236}">
                  <a16:creationId xmlns:a16="http://schemas.microsoft.com/office/drawing/2014/main" id="{A555B7C9-907E-4546-89B2-2E582775C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436" name="Freeform 52">
              <a:extLst>
                <a:ext uri="{FF2B5EF4-FFF2-40B4-BE49-F238E27FC236}">
                  <a16:creationId xmlns:a16="http://schemas.microsoft.com/office/drawing/2014/main" id="{CC2FA136-4609-4307-B505-21A2D49AC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437" name="Freeform 53">
              <a:extLst>
                <a:ext uri="{FF2B5EF4-FFF2-40B4-BE49-F238E27FC236}">
                  <a16:creationId xmlns:a16="http://schemas.microsoft.com/office/drawing/2014/main" id="{F6715F43-A6A9-4109-A83F-A2F2BA032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438" name="Rectangle 54">
              <a:extLst>
                <a:ext uri="{FF2B5EF4-FFF2-40B4-BE49-F238E27FC236}">
                  <a16:creationId xmlns:a16="http://schemas.microsoft.com/office/drawing/2014/main" id="{249E6A64-41FD-439C-B790-1B6C875AC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1800"/>
            </a:p>
          </p:txBody>
        </p:sp>
        <p:sp>
          <p:nvSpPr>
            <p:cNvPr id="16439" name="Freeform 55">
              <a:extLst>
                <a:ext uri="{FF2B5EF4-FFF2-40B4-BE49-F238E27FC236}">
                  <a16:creationId xmlns:a16="http://schemas.microsoft.com/office/drawing/2014/main" id="{48EAEF9E-A13B-4EDE-A6B2-90B4544A4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440" name="AutoShape 56">
              <a:extLst>
                <a:ext uri="{FF2B5EF4-FFF2-40B4-BE49-F238E27FC236}">
                  <a16:creationId xmlns:a16="http://schemas.microsoft.com/office/drawing/2014/main" id="{F3077738-CCD2-4F71-9C74-82A6088FFA16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en-US" altLang="en-US" sz="1800"/>
            </a:p>
          </p:txBody>
        </p:sp>
      </p:grpSp>
      <p:sp>
        <p:nvSpPr>
          <p:cNvPr id="16441" name="Rectangle 57">
            <a:extLst>
              <a:ext uri="{FF2B5EF4-FFF2-40B4-BE49-F238E27FC236}">
                <a16:creationId xmlns:a16="http://schemas.microsoft.com/office/drawing/2014/main" id="{F0A4C285-6F1A-4F2F-8DDF-5F65E1F39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6442" name="Rectangle 58">
            <a:extLst>
              <a:ext uri="{FF2B5EF4-FFF2-40B4-BE49-F238E27FC236}">
                <a16:creationId xmlns:a16="http://schemas.microsoft.com/office/drawing/2014/main" id="{632C9D9E-3145-4F01-AE94-F635767D3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443" name="Rectangle 59">
            <a:extLst>
              <a:ext uri="{FF2B5EF4-FFF2-40B4-BE49-F238E27FC236}">
                <a16:creationId xmlns:a16="http://schemas.microsoft.com/office/drawing/2014/main" id="{A69A6380-57BD-49C6-8EB3-F212C211B9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16444" name="Rectangle 60">
            <a:extLst>
              <a:ext uri="{FF2B5EF4-FFF2-40B4-BE49-F238E27FC236}">
                <a16:creationId xmlns:a16="http://schemas.microsoft.com/office/drawing/2014/main" id="{530364B6-CAEF-400C-8120-90559AC95F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16445" name="Rectangle 61">
            <a:extLst>
              <a:ext uri="{FF2B5EF4-FFF2-40B4-BE49-F238E27FC236}">
                <a16:creationId xmlns:a16="http://schemas.microsoft.com/office/drawing/2014/main" id="{1DD9D3FF-FABB-45B3-B995-B4854DE973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FE2A993-39F7-4CE8-BD35-1B3D06A5B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7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3893093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205DA-8881-48EE-A0F1-83EE7FA38F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6155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bg1"/>
                </a:solidFill>
              </a:rPr>
              <a:t>貞女山聖母堂禮儀工作坊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69CE0-AE95-4395-AF12-1FC4CB436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84897"/>
            <a:ext cx="9144000" cy="40502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4800" b="1" dirty="0"/>
              <a:t>透過禮儀事奉</a:t>
            </a:r>
            <a:br>
              <a:rPr lang="en-US" altLang="zh-TW" sz="4800" b="1" dirty="0"/>
            </a:br>
            <a:r>
              <a:rPr lang="zh-TW" altLang="en-US" sz="4800" b="1" dirty="0"/>
              <a:t>與天主更親近，</a:t>
            </a:r>
            <a:br>
              <a:rPr lang="en-US" altLang="zh-TW" sz="4800" b="1" dirty="0"/>
            </a:br>
            <a:r>
              <a:rPr lang="zh-TW" altLang="en-US" sz="4800" b="1" dirty="0"/>
              <a:t>接受更多恩寵</a:t>
            </a:r>
            <a:endParaRPr lang="en-US" altLang="zh-TW" sz="4800" b="1" dirty="0"/>
          </a:p>
          <a:p>
            <a:endParaRPr lang="en-US" altLang="zh-TW" dirty="0"/>
          </a:p>
          <a:p>
            <a:r>
              <a:rPr lang="en-US" altLang="zh-TW" dirty="0"/>
              <a:t>3/31/2019</a:t>
            </a:r>
          </a:p>
          <a:p>
            <a:r>
              <a:rPr lang="en-US" dirty="0"/>
              <a:t>1 – 4 PM</a:t>
            </a:r>
          </a:p>
        </p:txBody>
      </p:sp>
    </p:spTree>
    <p:extLst>
      <p:ext uri="{BB962C8B-B14F-4D97-AF65-F5344CB8AC3E}">
        <p14:creationId xmlns:p14="http://schemas.microsoft.com/office/powerpoint/2010/main" val="2663994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29B2-DDE8-4B5F-9485-6587E394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</a:t>
            </a:r>
            <a:r>
              <a:rPr lang="zh-TW" altLang="en-US" dirty="0"/>
              <a:t>梵二：禮儀憲章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6EAB8-8630-4DD6-B752-ECB1AE9AB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/>
              <a:t>改革禮儀的重要</a:t>
            </a:r>
            <a:endParaRPr lang="en-US" altLang="zh-TW" sz="3200" b="1" dirty="0"/>
          </a:p>
          <a:p>
            <a:endParaRPr lang="en-US" altLang="zh-TW" sz="3200" b="1" dirty="0"/>
          </a:p>
          <a:p>
            <a:r>
              <a:rPr lang="zh-TW" altLang="en-US" sz="3200" b="1" dirty="0"/>
              <a:t>加強信友的基督化生活</a:t>
            </a:r>
            <a:endParaRPr lang="en-US" altLang="zh-TW" sz="3200" b="1" dirty="0"/>
          </a:p>
          <a:p>
            <a:r>
              <a:rPr lang="zh-TW" altLang="en-US" sz="3200" b="1" dirty="0"/>
              <a:t>改變舊制度更適應現代的重要</a:t>
            </a:r>
            <a:endParaRPr lang="en-US" altLang="zh-TW" sz="3200" b="1" dirty="0"/>
          </a:p>
          <a:p>
            <a:r>
              <a:rPr lang="zh-TW" altLang="en-US" sz="3200" b="1" dirty="0"/>
              <a:t>促進基督徒的合一</a:t>
            </a:r>
            <a:endParaRPr lang="en-US" altLang="zh-TW" sz="3200" b="1" dirty="0"/>
          </a:p>
          <a:p>
            <a:r>
              <a:rPr lang="zh-TW" altLang="en-US" sz="3200" b="1" dirty="0"/>
              <a:t>鞏固加入教會的途徑</a:t>
            </a:r>
            <a:endParaRPr lang="en-US" altLang="zh-TW" sz="3200" b="1" dirty="0"/>
          </a:p>
          <a:p>
            <a:endParaRPr lang="en-US" altLang="zh-TW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3AA731-685B-46B9-9595-C69D0D3BD144}"/>
              </a:ext>
            </a:extLst>
          </p:cNvPr>
          <p:cNvSpPr txBox="1"/>
          <p:nvPr/>
        </p:nvSpPr>
        <p:spPr>
          <a:xfrm>
            <a:off x="5043224" y="1376992"/>
            <a:ext cx="2790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Old</a:t>
            </a:r>
            <a:r>
              <a:rPr lang="zh-TW" altLang="en-US" sz="2400" dirty="0"/>
              <a:t> </a:t>
            </a:r>
            <a:r>
              <a:rPr lang="en-US" altLang="zh-TW" sz="2400" dirty="0"/>
              <a:t>Tradition (Creed)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77F373-A443-43FC-AA70-61F8A986B33F}"/>
              </a:ext>
            </a:extLst>
          </p:cNvPr>
          <p:cNvSpPr txBox="1"/>
          <p:nvPr/>
        </p:nvSpPr>
        <p:spPr>
          <a:xfrm>
            <a:off x="5082494" y="1888621"/>
            <a:ext cx="1248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Renewal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DA2FC80-402E-4A61-A5F3-555BC6EF7F7B}"/>
              </a:ext>
            </a:extLst>
          </p:cNvPr>
          <p:cNvCxnSpPr>
            <a:stCxn id="6" idx="2"/>
          </p:cNvCxnSpPr>
          <p:nvPr/>
        </p:nvCxnSpPr>
        <p:spPr>
          <a:xfrm flipH="1">
            <a:off x="4914200" y="2350286"/>
            <a:ext cx="792472" cy="55560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1CF8CE5-104C-4743-B6FB-0FF1E64FAA23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4156874" y="1607825"/>
            <a:ext cx="886350" cy="28079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5DFD904-9272-41D8-9FF9-33C118496739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4156874" y="2064412"/>
            <a:ext cx="925620" cy="5504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402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29B2-DDE8-4B5F-9485-6587E394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</a:t>
            </a:r>
            <a:r>
              <a:rPr lang="zh-TW" altLang="en-US" dirty="0"/>
              <a:t>梵二：禮儀憲章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6EAB8-8630-4DD6-B752-ECB1AE9AB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040"/>
            <a:ext cx="10515600" cy="49838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600" b="1" dirty="0"/>
              <a:t>教會是天主子民</a:t>
            </a:r>
            <a:r>
              <a:rPr lang="en-US" altLang="zh-TW" sz="3600" b="1" dirty="0"/>
              <a:t> Church is the People of God</a:t>
            </a:r>
          </a:p>
          <a:p>
            <a:pPr lvl="1"/>
            <a:r>
              <a:rPr lang="en-US" altLang="zh-TW" sz="3200" b="1" dirty="0"/>
              <a:t>Participate in the rites</a:t>
            </a:r>
          </a:p>
          <a:p>
            <a:pPr lvl="1"/>
            <a:r>
              <a:rPr lang="en-US" altLang="zh-TW" sz="3200" b="1" dirty="0"/>
              <a:t>Active, Conscious, Informed and Wholly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600" b="1" dirty="0"/>
              <a:t>恢復（</a:t>
            </a:r>
            <a:r>
              <a:rPr lang="en-US" altLang="zh-TW" sz="3600" b="1" dirty="0"/>
              <a:t>Restoration: </a:t>
            </a:r>
            <a:r>
              <a:rPr lang="zh-TW" altLang="en-US" sz="3600" b="1" dirty="0"/>
              <a:t>加強彌撒和聖洗、和堅振、聖體的聯結）</a:t>
            </a:r>
            <a:endParaRPr lang="en-US" altLang="zh-TW" sz="3600" b="1" dirty="0"/>
          </a:p>
          <a:p>
            <a:pPr lvl="1"/>
            <a:r>
              <a:rPr lang="zh-TW" altLang="en-US" sz="3200" b="1" dirty="0"/>
              <a:t>公務司祭（</a:t>
            </a:r>
            <a:r>
              <a:rPr lang="en-US" altLang="zh-TW" sz="3200" b="1" dirty="0"/>
              <a:t>Priest</a:t>
            </a:r>
            <a:r>
              <a:rPr lang="zh-TW" altLang="en-US" sz="3200" b="1" dirty="0"/>
              <a:t>）</a:t>
            </a:r>
            <a:r>
              <a:rPr lang="en-US" altLang="zh-TW" sz="3200" b="1" dirty="0" err="1"/>
              <a:t>S</a:t>
            </a:r>
            <a:r>
              <a:rPr lang="en-US" sz="3200" b="1" dirty="0" err="1"/>
              <a:t>acerdos</a:t>
            </a:r>
            <a:r>
              <a:rPr lang="en-US" sz="3200" b="1" dirty="0"/>
              <a:t> </a:t>
            </a:r>
            <a:r>
              <a:rPr lang="en-US" sz="3200" b="1" dirty="0" err="1"/>
              <a:t>ministerialis</a:t>
            </a:r>
            <a:endParaRPr lang="en-US" altLang="zh-TW" sz="3200" b="1" dirty="0"/>
          </a:p>
          <a:p>
            <a:pPr lvl="1"/>
            <a:r>
              <a:rPr lang="zh-TW" altLang="en-US" sz="3200" b="1" dirty="0"/>
              <a:t>信友的王者司祭職</a:t>
            </a:r>
            <a:r>
              <a:rPr lang="en-US" altLang="zh-TW" sz="3200" b="1" dirty="0"/>
              <a:t> </a:t>
            </a:r>
            <a:r>
              <a:rPr lang="en-US" altLang="zh-TW" sz="3200" b="1" dirty="0" err="1"/>
              <a:t>Sacerdotum</a:t>
            </a:r>
            <a:r>
              <a:rPr lang="en-US" altLang="zh-TW" sz="3200" b="1" dirty="0"/>
              <a:t> regale</a:t>
            </a:r>
          </a:p>
        </p:txBody>
      </p:sp>
    </p:spTree>
    <p:extLst>
      <p:ext uri="{BB962C8B-B14F-4D97-AF65-F5344CB8AC3E}">
        <p14:creationId xmlns:p14="http://schemas.microsoft.com/office/powerpoint/2010/main" val="2721179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29B2-DDE8-4B5F-9485-6587E394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</a:t>
            </a:r>
            <a:r>
              <a:rPr lang="zh-TW" altLang="en-US" dirty="0"/>
              <a:t>梵二：禮儀憲章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6EAB8-8630-4DD6-B752-ECB1AE9AB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040"/>
            <a:ext cx="10515600" cy="49838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zh-TW" altLang="en-US" sz="3600" b="1" dirty="0"/>
              <a:t>本地化（</a:t>
            </a:r>
            <a:r>
              <a:rPr lang="en-US" altLang="zh-TW" sz="3600" b="1" dirty="0"/>
              <a:t>Cultural Adaption</a:t>
            </a:r>
            <a:r>
              <a:rPr lang="zh-TW" altLang="en-US" sz="3600" b="1" dirty="0"/>
              <a:t>）</a:t>
            </a:r>
            <a:endParaRPr lang="en-US" altLang="zh-TW" sz="3600" b="1" dirty="0"/>
          </a:p>
          <a:p>
            <a:pPr marL="514350" indent="-514350">
              <a:buFont typeface="+mj-lt"/>
              <a:buAutoNum type="arabicPeriod" startAt="3"/>
            </a:pPr>
            <a:r>
              <a:rPr lang="zh-TW" altLang="en-US" sz="3600" b="1" dirty="0"/>
              <a:t>禮儀以聖經為基礎</a:t>
            </a:r>
            <a:r>
              <a:rPr lang="en-US" altLang="zh-TW" sz="3600" b="1" dirty="0"/>
              <a:t> Sacred liturgy takes its basis in Scripture </a:t>
            </a:r>
            <a:r>
              <a:rPr lang="en-US" altLang="zh-TW" sz="3600" b="1" dirty="0" err="1"/>
              <a:t>eg</a:t>
            </a:r>
            <a:endParaRPr lang="en-US" altLang="zh-TW" sz="3600" b="1" dirty="0"/>
          </a:p>
          <a:p>
            <a:pPr lvl="1"/>
            <a:r>
              <a:rPr lang="en-US" altLang="zh-TW" sz="3200" b="1" dirty="0"/>
              <a:t>1 Pet. Christians are called a “Chosen race, royal priesthood”</a:t>
            </a:r>
          </a:p>
          <a:p>
            <a:pPr lvl="1"/>
            <a:r>
              <a:rPr lang="en-US" altLang="zh-TW" sz="3200" b="1" dirty="0"/>
              <a:t>1 Cor. Christians though many, are one body partake of one bread</a:t>
            </a:r>
          </a:p>
        </p:txBody>
      </p:sp>
    </p:spTree>
    <p:extLst>
      <p:ext uri="{BB962C8B-B14F-4D97-AF65-F5344CB8AC3E}">
        <p14:creationId xmlns:p14="http://schemas.microsoft.com/office/powerpoint/2010/main" val="286151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29B2-DDE8-4B5F-9485-6587E394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4.</a:t>
            </a:r>
            <a:r>
              <a:rPr lang="zh-TW" altLang="en-US" dirty="0"/>
              <a:t>彌撒經書總論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6EAB8-8630-4DD6-B752-ECB1AE9AB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358"/>
            <a:ext cx="10515600" cy="485810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路</a:t>
            </a:r>
            <a:r>
              <a:rPr lang="en-US" altLang="zh-TW" sz="3200" b="1" dirty="0"/>
              <a:t> 22:12 </a:t>
            </a:r>
            <a:r>
              <a:rPr lang="zh-TW" altLang="en-US" sz="3200" b="1" dirty="0"/>
              <a:t>佈置好的大廳</a:t>
            </a:r>
            <a:endParaRPr lang="en-US" altLang="zh-TW" sz="3200" b="1" dirty="0"/>
          </a:p>
          <a:p>
            <a:r>
              <a:rPr lang="zh-TW" altLang="en-US" sz="3200" b="1" dirty="0"/>
              <a:t>教會對感恩祭：關切，信仰和不變的愛</a:t>
            </a:r>
            <a:endParaRPr lang="en-US" altLang="zh-TW" sz="3200" b="1" dirty="0"/>
          </a:p>
          <a:p>
            <a:r>
              <a:rPr lang="en-US" altLang="zh-TW" sz="3200" b="1" dirty="0"/>
              <a:t>Liturgy Spirit </a:t>
            </a:r>
            <a:r>
              <a:rPr lang="zh-TW" altLang="en-US" sz="3200" b="1" dirty="0"/>
              <a:t>禮儀精神</a:t>
            </a:r>
            <a:endParaRPr lang="en-US" altLang="zh-TW" sz="3200" b="1" dirty="0"/>
          </a:p>
          <a:p>
            <a:pPr lvl="1"/>
            <a:r>
              <a:rPr lang="zh-TW" altLang="en-US" sz="2800" b="1" dirty="0"/>
              <a:t>新的事物 </a:t>
            </a:r>
            <a:r>
              <a:rPr lang="en-US" altLang="zh-TW" sz="2800" b="1" dirty="0"/>
              <a:t>New</a:t>
            </a:r>
            <a:r>
              <a:rPr lang="zh-TW" altLang="en-US" sz="2800" b="1" dirty="0"/>
              <a:t> </a:t>
            </a:r>
            <a:r>
              <a:rPr lang="en-US" altLang="zh-TW" sz="2800" b="1" dirty="0"/>
              <a:t>Element</a:t>
            </a:r>
          </a:p>
          <a:p>
            <a:pPr lvl="1"/>
            <a:r>
              <a:rPr lang="zh-TW" altLang="en-US" sz="2800" b="1" dirty="0"/>
              <a:t>持續不變的傳統</a:t>
            </a:r>
            <a:r>
              <a:rPr lang="en-US" altLang="zh-TW" sz="2800" b="1" dirty="0"/>
              <a:t> Unchanged Faith</a:t>
            </a:r>
          </a:p>
          <a:p>
            <a:r>
              <a:rPr lang="zh-TW" altLang="en-US" sz="3200" b="1" dirty="0"/>
              <a:t>頌謝詞的</a:t>
            </a:r>
            <a:r>
              <a:rPr lang="en-US" altLang="zh-TW" sz="3200" b="1" dirty="0"/>
              <a:t> Preface (Through Jesus, with Him, in Him…)</a:t>
            </a:r>
          </a:p>
          <a:p>
            <a:pPr lvl="1"/>
            <a:r>
              <a:rPr lang="zh-TW" altLang="en-US" sz="2800" b="1" dirty="0"/>
              <a:t>祭禮</a:t>
            </a:r>
            <a:endParaRPr lang="en-US" altLang="zh-TW" sz="2800" b="1" dirty="0"/>
          </a:p>
          <a:p>
            <a:pPr lvl="1"/>
            <a:r>
              <a:rPr lang="zh-TW" altLang="en-US" sz="2800" b="1" dirty="0"/>
              <a:t>祭台</a:t>
            </a:r>
            <a:endParaRPr lang="en-US" altLang="zh-TW" sz="2800" b="1" dirty="0"/>
          </a:p>
          <a:p>
            <a:pPr lvl="1"/>
            <a:r>
              <a:rPr lang="zh-TW" altLang="en-US" sz="2800" b="1" dirty="0"/>
              <a:t>祭司</a:t>
            </a:r>
            <a:endParaRPr lang="en-US" altLang="zh-TW" sz="2800" b="1" dirty="0"/>
          </a:p>
          <a:p>
            <a:pPr lvl="1"/>
            <a:endParaRPr lang="en-US" altLang="zh-TW" sz="2800" b="1" dirty="0"/>
          </a:p>
        </p:txBody>
      </p:sp>
    </p:spTree>
    <p:extLst>
      <p:ext uri="{BB962C8B-B14F-4D97-AF65-F5344CB8AC3E}">
        <p14:creationId xmlns:p14="http://schemas.microsoft.com/office/powerpoint/2010/main" val="4199068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EACF6D1-DBD1-47B0-BBDF-384D73E1B2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457200"/>
            <a:ext cx="6934200" cy="1447800"/>
          </a:xfrm>
        </p:spPr>
        <p:txBody>
          <a:bodyPr/>
          <a:lstStyle/>
          <a:p>
            <a:r>
              <a:rPr lang="en-US" altLang="en-US"/>
              <a:t>感恩祭中的禮儀服務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DD09F99-24D8-40CF-9946-E56DD26EBC4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52600"/>
            <a:ext cx="7391400" cy="4419600"/>
          </a:xfrm>
        </p:spPr>
        <p:txBody>
          <a:bodyPr/>
          <a:lstStyle/>
          <a:p>
            <a:r>
              <a:rPr lang="en-US" altLang="en-US"/>
              <a:t>2018 你們要歡喜踴躍</a:t>
            </a:r>
          </a:p>
          <a:p>
            <a:r>
              <a:rPr lang="en-US" altLang="en-US"/>
              <a:t>禮儀憲章</a:t>
            </a:r>
          </a:p>
          <a:p>
            <a:r>
              <a:rPr lang="en-US" altLang="en-US"/>
              <a:t>Sacrosanctum Concilium </a:t>
            </a:r>
          </a:p>
          <a:p>
            <a:r>
              <a:rPr lang="en-US" altLang="en-US"/>
              <a:t>一九六三年十二月四日公佈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EDB348E-BBB8-4DFE-B649-DAF5B5213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/>
              <a:t>禮儀憲章#19</a:t>
            </a:r>
            <a:br>
              <a:rPr lang="en-US" altLang="en-US" sz="3600"/>
            </a:br>
            <a:r>
              <a:rPr lang="en-US" altLang="en-US" sz="3600"/>
              <a:t>信友的禮儀訓練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F4CD752-5CA0-44EA-8D5B-C369658B7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信友的禮儀訓練</a:t>
            </a:r>
          </a:p>
          <a:p>
            <a:pPr>
              <a:lnSpc>
                <a:spcPct val="90000"/>
              </a:lnSpc>
            </a:pPr>
            <a:r>
              <a:rPr lang="en-US" altLang="en-US"/>
              <a:t>   牧靈者應以勤奮耐心關照信友的禮儀訓練，並比照其年齡、身份、職業和宗教知識程度，使在內心外表，都能主動參與。牧靈者這樣作，正是作到了忠實的分施 天主奧蹟的重要工作之一。此外，他們在這件事上，不僅應以言語，而且應以榜樣， 領導自已的羊群。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B8A2F84-C6FC-4526-A601-2B398783F5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在彌撒中那樣東西是基督的臨現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C18067D-D9A8-4968-9BC9-ED5DB5AED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1. 聖體櫃</a:t>
            </a:r>
          </a:p>
          <a:p>
            <a:r>
              <a:rPr lang="en-US" altLang="en-US" sz="2800"/>
              <a:t>2. 福音經書</a:t>
            </a:r>
          </a:p>
          <a:p>
            <a:r>
              <a:rPr lang="en-US" altLang="en-US" sz="2800"/>
              <a:t>3. 祭台</a:t>
            </a:r>
          </a:p>
          <a:p>
            <a:r>
              <a:rPr lang="en-US" altLang="en-US" sz="2800"/>
              <a:t>4. 司鐸</a:t>
            </a:r>
          </a:p>
          <a:p>
            <a:endParaRPr lang="en-US" altLang="en-US" sz="2800"/>
          </a:p>
          <a:p>
            <a:r>
              <a:rPr lang="en-US" altLang="en-US" sz="2800"/>
              <a:t>Kiss what/ 親吻什麼？</a:t>
            </a:r>
          </a:p>
          <a:p>
            <a:endParaRPr lang="en-US" altLang="en-US" sz="2800"/>
          </a:p>
          <a:p>
            <a:r>
              <a:rPr lang="en-US" altLang="en-US" sz="2800"/>
              <a:t>「願」主與你們同在有沒有不完善之處？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A7F98D3-643C-42B3-AC65-2EB7C9280F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在事奉上你懷着什麼心態？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0416AC5-4C01-4D96-8FCA-CC2482548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喜樂</a:t>
            </a:r>
          </a:p>
          <a:p>
            <a:r>
              <a:rPr lang="en-US" altLang="en-US"/>
              <a:t>愁眉</a:t>
            </a:r>
          </a:p>
          <a:p>
            <a:r>
              <a:rPr lang="en-US" altLang="en-US"/>
              <a:t>箴言17:22 愉快的心，是良好的治療；神志憂鬱，能使筋骨枯萎。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3076" name="Picture 4" descr="joy">
            <a:extLst>
              <a:ext uri="{FF2B5EF4-FFF2-40B4-BE49-F238E27FC236}">
                <a16:creationId xmlns:a16="http://schemas.microsoft.com/office/drawing/2014/main" id="{629B2CB7-0565-4E6C-865E-0F370062D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862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8402032-202D-4AFF-B2A7-DBA9F02F7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三大分類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16A7B35-39FD-431D-8BC8-89561F97C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1. 憲法 (章) Constitution</a:t>
            </a:r>
          </a:p>
          <a:p>
            <a:r>
              <a:rPr lang="en-US" altLang="en-US"/>
              <a:t>2. 制定        Institution</a:t>
            </a:r>
          </a:p>
          <a:p>
            <a:r>
              <a:rPr lang="en-US" altLang="en-US"/>
              <a:t>3. 指引        Instruction</a:t>
            </a:r>
          </a:p>
          <a:p>
            <a:endParaRPr lang="en-US" altLang="en-US"/>
          </a:p>
          <a:p>
            <a:r>
              <a:rPr lang="en-US" altLang="en-US"/>
              <a:t>1. 教會憲章 (文獻) - 禮儀憲章</a:t>
            </a:r>
          </a:p>
          <a:p>
            <a:r>
              <a:rPr lang="en-US" altLang="en-US"/>
              <a:t>2. 制定 (彌撒經書總論)</a:t>
            </a:r>
          </a:p>
          <a:p>
            <a:r>
              <a:rPr lang="en-US" altLang="en-US"/>
              <a:t>3. 指引 (彌撒服務員守則)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1031A53-29A9-41AB-9F87-CD76A1B6F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成聖的召喚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1AF6650-239B-4744-8211-E5563D20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教會憲章第五章 – Lumen Gentium</a:t>
            </a:r>
          </a:p>
          <a:p>
            <a:r>
              <a:rPr lang="en-US" altLang="en-US"/>
              <a:t>論教會內普遍的成聖使命</a:t>
            </a:r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19460" name="Picture 4" descr="梵二">
            <a:extLst>
              <a:ext uri="{FF2B5EF4-FFF2-40B4-BE49-F238E27FC236}">
                <a16:creationId xmlns:a16="http://schemas.microsoft.com/office/drawing/2014/main" id="{5B5808EE-4917-4C80-B332-97DCF6C01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00401"/>
            <a:ext cx="1771650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2E2E681-EDA6-4493-8F04-A1E1A2BB26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970009"/>
              </p:ext>
            </p:extLst>
          </p:nvPr>
        </p:nvGraphicFramePr>
        <p:xfrm>
          <a:off x="819034" y="381467"/>
          <a:ext cx="10613771" cy="611140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26119">
                  <a:extLst>
                    <a:ext uri="{9D8B030D-6E8A-4147-A177-3AD203B41FA5}">
                      <a16:colId xmlns:a16="http://schemas.microsoft.com/office/drawing/2014/main" val="3631593854"/>
                    </a:ext>
                  </a:extLst>
                </a:gridCol>
                <a:gridCol w="5686312">
                  <a:extLst>
                    <a:ext uri="{9D8B030D-6E8A-4147-A177-3AD203B41FA5}">
                      <a16:colId xmlns:a16="http://schemas.microsoft.com/office/drawing/2014/main" val="2396341060"/>
                    </a:ext>
                  </a:extLst>
                </a:gridCol>
                <a:gridCol w="2801340">
                  <a:extLst>
                    <a:ext uri="{9D8B030D-6E8A-4147-A177-3AD203B41FA5}">
                      <a16:colId xmlns:a16="http://schemas.microsoft.com/office/drawing/2014/main" val="1034069449"/>
                    </a:ext>
                  </a:extLst>
                </a:gridCol>
              </a:tblGrid>
              <a:tr h="3979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Time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</a:rPr>
                        <a:t>Activities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</a:rPr>
                        <a:t>Speaker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924794513"/>
                  </a:ext>
                </a:extLst>
              </a:tr>
              <a:tr h="782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 pm - 1:10 pm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</a:rPr>
                        <a:t>Opening Prayer/Introduction</a:t>
                      </a:r>
                      <a:br>
                        <a:rPr lang="en-US" sz="2400" b="1" u="none" strike="noStrike" dirty="0">
                          <a:effectLst/>
                        </a:rPr>
                      </a:br>
                      <a:r>
                        <a:rPr lang="zh-TW" altLang="en-US" sz="2400" b="1" u="none" strike="noStrike" dirty="0">
                          <a:effectLst/>
                        </a:rPr>
                        <a:t>祈禱及介紹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</a:rPr>
                        <a:t>Fr. Hung  </a:t>
                      </a:r>
                      <a:r>
                        <a:rPr lang="zh-TW" altLang="en-US" sz="2400" b="1" u="none" strike="noStrike">
                          <a:effectLst/>
                        </a:rPr>
                        <a:t>阮神父</a:t>
                      </a:r>
                      <a:endParaRPr lang="zh-TW" alt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597376951"/>
                  </a:ext>
                </a:extLst>
              </a:tr>
              <a:tr h="4384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1:10 - 2:10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</a:rPr>
                        <a:t>Talk</a:t>
                      </a:r>
                      <a:r>
                        <a:rPr lang="zh-TW" altLang="en-US" sz="2400" b="1" u="none" strike="noStrike" dirty="0">
                          <a:effectLst/>
                        </a:rPr>
                        <a:t>主講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</a:rPr>
                        <a:t>Fr. Tran </a:t>
                      </a:r>
                      <a:r>
                        <a:rPr lang="zh-TW" altLang="en-US" sz="2400" b="1" u="none" strike="noStrike">
                          <a:effectLst/>
                        </a:rPr>
                        <a:t>陳神父</a:t>
                      </a:r>
                      <a:endParaRPr lang="zh-TW" alt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2209290515"/>
                  </a:ext>
                </a:extLst>
              </a:tr>
              <a:tr h="4384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</a:rPr>
                        <a:t>2:10 - 2:20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</a:rPr>
                        <a:t>Q &amp; A  </a:t>
                      </a:r>
                      <a:r>
                        <a:rPr lang="zh-TW" altLang="en-US" sz="2400" b="1" u="none" strike="noStrike" dirty="0">
                          <a:effectLst/>
                        </a:rPr>
                        <a:t>答問時間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2734406749"/>
                  </a:ext>
                </a:extLst>
              </a:tr>
              <a:tr h="4384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2:20 - 2:30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</a:rPr>
                        <a:t>Break  </a:t>
                      </a:r>
                      <a:r>
                        <a:rPr lang="zh-TW" altLang="en-US" sz="2400" b="1" u="none" strike="noStrike" dirty="0">
                          <a:effectLst/>
                        </a:rPr>
                        <a:t>休息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2706087982"/>
                  </a:ext>
                </a:extLst>
              </a:tr>
              <a:tr h="11737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</a:rPr>
                        <a:t>2:30 -3:00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</a:rPr>
                        <a:t>Sharing in Proclaiming God's Words and Eucharistic Ministry</a:t>
                      </a:r>
                      <a:br>
                        <a:rPr lang="en-US" sz="2400" b="1" u="none" strike="noStrike" dirty="0">
                          <a:effectLst/>
                        </a:rPr>
                      </a:br>
                      <a:r>
                        <a:rPr lang="zh-TW" altLang="en-US" sz="2400" b="1" u="none" strike="noStrike" dirty="0">
                          <a:effectLst/>
                        </a:rPr>
                        <a:t>宣讀上主聖言及送聖體聖血之分享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Deacon Joseph  </a:t>
                      </a:r>
                      <a:endParaRPr lang="en-US" sz="32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zh-TW" altLang="en-US" sz="2400" b="1" u="none" strike="noStrike" dirty="0">
                          <a:effectLst/>
                        </a:rPr>
                        <a:t>袁執事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2957926499"/>
                  </a:ext>
                </a:extLst>
              </a:tr>
              <a:tr h="4384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</a:rPr>
                        <a:t>3:00 - 3:10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</a:rPr>
                        <a:t>Q &amp; A  </a:t>
                      </a:r>
                      <a:r>
                        <a:rPr lang="zh-TW" altLang="en-US" sz="2400" b="1" u="none" strike="noStrike" dirty="0">
                          <a:effectLst/>
                        </a:rPr>
                        <a:t>答問時間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222438115"/>
                  </a:ext>
                </a:extLst>
              </a:tr>
              <a:tr h="782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</a:rPr>
                        <a:t>3:10 - 3:40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</a:rPr>
                        <a:t>Sharing in sacred Music and role of choir</a:t>
                      </a:r>
                      <a:br>
                        <a:rPr lang="en-US" sz="2400" b="1" u="none" strike="noStrike" dirty="0">
                          <a:effectLst/>
                        </a:rPr>
                      </a:br>
                      <a:r>
                        <a:rPr lang="zh-TW" altLang="en-US" sz="2400" b="1" u="none" strike="noStrike" dirty="0">
                          <a:effectLst/>
                        </a:rPr>
                        <a:t>彌撒音樂分享及歌詠團角色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</a:rPr>
                        <a:t>Bosco Lau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767697597"/>
                  </a:ext>
                </a:extLst>
              </a:tr>
              <a:tr h="4384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</a:rPr>
                        <a:t>3:40 - 3:50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>
                          <a:effectLst/>
                        </a:rPr>
                        <a:t>Q &amp; A  </a:t>
                      </a:r>
                      <a:r>
                        <a:rPr lang="zh-TW" altLang="en-US" sz="2400" b="1" u="none" strike="noStrike">
                          <a:effectLst/>
                        </a:rPr>
                        <a:t>答問時間</a:t>
                      </a:r>
                      <a:endParaRPr lang="zh-TW" alt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4040681596"/>
                  </a:ext>
                </a:extLst>
              </a:tr>
              <a:tr h="782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</a:rPr>
                        <a:t>3:50 - 4:00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>
                          <a:effectLst/>
                        </a:rPr>
                        <a:t>Blessing and closing prayer</a:t>
                      </a:r>
                      <a:br>
                        <a:rPr lang="en-US" sz="2400" b="1" u="none" strike="noStrike">
                          <a:effectLst/>
                        </a:rPr>
                      </a:br>
                      <a:r>
                        <a:rPr lang="zh-TW" altLang="en-US" sz="2400" b="1" u="none" strike="noStrike">
                          <a:effectLst/>
                        </a:rPr>
                        <a:t>祝福及祈禱</a:t>
                      </a:r>
                      <a:endParaRPr lang="zh-TW" alt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Fr. Hung  </a:t>
                      </a:r>
                      <a:r>
                        <a:rPr lang="zh-TW" altLang="en-US" sz="2400" b="1" u="none" strike="noStrike" dirty="0">
                          <a:effectLst/>
                        </a:rPr>
                        <a:t>阮神父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634920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031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AE99527-3F5E-443D-A22C-B18FE468A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天主的召叫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9AFC0A7-455B-4E41-8229-7B1EE24771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1. 成聖 : (伯前2:9)</a:t>
            </a:r>
          </a:p>
          <a:p>
            <a:r>
              <a:rPr lang="en-US" altLang="en-US"/>
              <a:t>至於你們，你們卻是特選的種族，王家的司祭，聖潔的國民，屬於主的民族，為叫你們宣揚那由黑暗中召叫你們，進入他奇妙之光者的榮耀。</a:t>
            </a:r>
          </a:p>
          <a:p>
            <a:r>
              <a:rPr lang="en-US" altLang="en-US"/>
              <a:t>2. 以生命影響生命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E3D176E-9EEA-4E23-8B55-5398103989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感恩祭典 EUCHARIST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F1B1D56-C5E5-4DEA-A30D-382D479F2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彌撒聖祭禮儀的程序</a:t>
            </a:r>
          </a:p>
          <a:p>
            <a:pPr marL="609600" indent="-609600"/>
            <a:r>
              <a:rPr lang="en-US" altLang="en-US"/>
              <a:t>第二世紀羅馬護教教父 St. Justin「聖猶思定」-</a:t>
            </a:r>
          </a:p>
          <a:p>
            <a:pPr marL="609600" indent="-609600">
              <a:buNone/>
            </a:pPr>
            <a:r>
              <a:rPr lang="en-US" altLang="en-US"/>
              <a:t>﹝第一部護教書﹞</a:t>
            </a:r>
          </a:p>
          <a:p>
            <a:pPr marL="609600" indent="-609600">
              <a:buNone/>
            </a:pPr>
            <a:r>
              <a:rPr lang="en-US" altLang="en-US" sz="2000" b="1"/>
              <a:t>GIRM (General Instruction of the Roman Missal)</a:t>
            </a:r>
            <a:r>
              <a:rPr lang="en-US" altLang="en-US" b="1"/>
              <a:t> </a:t>
            </a:r>
            <a:r>
              <a:rPr lang="en-US" altLang="en-US" sz="1400" b="1"/>
              <a:t>2003/2016</a:t>
            </a:r>
          </a:p>
          <a:p>
            <a:pPr marL="609600" indent="-609600">
              <a:buNone/>
            </a:pPr>
            <a:r>
              <a:rPr lang="en-US" altLang="en-US" sz="2000" b="1"/>
              <a:t>Instruction Redemptionis</a:t>
            </a:r>
            <a:r>
              <a:rPr lang="en-US" altLang="en-US" b="1"/>
              <a:t> </a:t>
            </a:r>
            <a:r>
              <a:rPr lang="en-US" altLang="en-US" sz="2000" b="1"/>
              <a:t>Sacramentum 3/25/2004</a:t>
            </a:r>
          </a:p>
          <a:p>
            <a:pPr marL="609600" indent="-609600">
              <a:buNone/>
            </a:pPr>
            <a:r>
              <a:rPr lang="zh-TW" altLang="en-US" b="1">
                <a:ea typeface="新細明體" panose="02020500000000000000" pitchFamily="18" charset="-120"/>
              </a:rPr>
              <a:t>「羅馬經書總論」</a:t>
            </a:r>
            <a:r>
              <a:rPr lang="en-US" altLang="en-US" b="1"/>
              <a:t>、「救贖聖事訓令」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A96E473-30E6-47AD-9766-21DCAE237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面對事奉時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894C35A-D9D9-4CCD-8EC3-A335284B4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勿問做什麼 – What do we do?</a:t>
            </a:r>
          </a:p>
          <a:p>
            <a:r>
              <a:rPr lang="en-US" altLang="en-US"/>
              <a:t>而是怎樣做 – How to do right?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5124" name="Picture 4" descr="彌撒">
            <a:extLst>
              <a:ext uri="{FF2B5EF4-FFF2-40B4-BE49-F238E27FC236}">
                <a16:creationId xmlns:a16="http://schemas.microsoft.com/office/drawing/2014/main" id="{2EC7B2C5-1AAC-4B68-9F80-0510BE99D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3048001"/>
            <a:ext cx="18573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Salvation">
            <a:extLst>
              <a:ext uri="{FF2B5EF4-FFF2-40B4-BE49-F238E27FC236}">
                <a16:creationId xmlns:a16="http://schemas.microsoft.com/office/drawing/2014/main" id="{4C621064-FA12-49C6-B494-CD44AADB9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2971800"/>
            <a:ext cx="17621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Roman Missal">
            <a:extLst>
              <a:ext uri="{FF2B5EF4-FFF2-40B4-BE49-F238E27FC236}">
                <a16:creationId xmlns:a16="http://schemas.microsoft.com/office/drawing/2014/main" id="{6D167494-EEAA-462F-BBD9-E70CE68BD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71801"/>
            <a:ext cx="18669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98DB543-E42C-47B1-9EA0-E51D7F44B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彌撒服務中的行為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596D22A-13B4-4A7E-AB47-E9D978DA9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每位教友，尤其是服務員是氣氛營造者。</a:t>
            </a:r>
          </a:p>
          <a:p>
            <a:r>
              <a:rPr lang="en-US" altLang="en-US"/>
              <a:t>事前準備功夫</a:t>
            </a:r>
          </a:p>
          <a:p>
            <a:r>
              <a:rPr lang="en-US" altLang="en-US"/>
              <a:t>侍奉時的態度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489D10-5DA6-40B5-BFFB-1DE1A89EC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讀經員/送聖體聖血員…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A040557-E1DE-4CC7-B6D4-FF7F3B496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一份工作？</a:t>
            </a:r>
          </a:p>
          <a:p>
            <a:r>
              <a:rPr lang="en-US" altLang="en-US"/>
              <a:t>一份回應？步向成聖？</a:t>
            </a:r>
          </a:p>
          <a:p>
            <a:endParaRPr lang="en-US" altLang="en-US"/>
          </a:p>
        </p:txBody>
      </p:sp>
      <p:pic>
        <p:nvPicPr>
          <p:cNvPr id="6148" name="Picture 4" descr="holy">
            <a:extLst>
              <a:ext uri="{FF2B5EF4-FFF2-40B4-BE49-F238E27FC236}">
                <a16:creationId xmlns:a16="http://schemas.microsoft.com/office/drawing/2014/main" id="{B5501399-7F2F-4F2A-A652-97BBC8D2A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00401"/>
            <a:ext cx="3657600" cy="274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DAC3580-924D-49BB-9F4A-257C4F36B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禮儀服務員(司祭職)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C679791-A966-43D7-A4B5-6B548242D1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讀經員</a:t>
            </a:r>
          </a:p>
          <a:p>
            <a:r>
              <a:rPr lang="en-US" altLang="en-US"/>
              <a:t>送聖體聖血員</a:t>
            </a:r>
          </a:p>
          <a:p>
            <a:r>
              <a:rPr lang="en-US" altLang="en-US"/>
              <a:t>歌詠團</a:t>
            </a:r>
          </a:p>
          <a:p>
            <a:r>
              <a:rPr lang="en-US" altLang="en-US"/>
              <a:t>輔祭</a:t>
            </a:r>
          </a:p>
          <a:p>
            <a:r>
              <a:rPr lang="en-US" altLang="en-US"/>
              <a:t>執事/ 司鐸</a:t>
            </a:r>
          </a:p>
          <a:p>
            <a:r>
              <a:rPr lang="en-US" altLang="en-US"/>
              <a:t>其他…….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29D4D54-06C9-4CCE-9FF9-6A562BEFA7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聖經 VS 聖言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496EDF7-04AD-42B6-8F59-5E259D74E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聖經是靜的</a:t>
            </a:r>
          </a:p>
          <a:p>
            <a:r>
              <a:rPr lang="en-US" altLang="en-US"/>
              <a:t>聖言是富有生命力的，呈現在聆聽衆人前</a:t>
            </a:r>
          </a:p>
          <a:p>
            <a:endParaRPr lang="en-US" altLang="en-US"/>
          </a:p>
        </p:txBody>
      </p:sp>
      <p:pic>
        <p:nvPicPr>
          <p:cNvPr id="8196" name="Picture 4" descr="bible">
            <a:extLst>
              <a:ext uri="{FF2B5EF4-FFF2-40B4-BE49-F238E27FC236}">
                <a16:creationId xmlns:a16="http://schemas.microsoft.com/office/drawing/2014/main" id="{6D966395-8A51-4622-A43A-DA25A66E5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3657600"/>
            <a:ext cx="217487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30845C6-CECB-48D0-8504-32816A51C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沒有準備和充足準備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BEE3607-65C4-4EFD-B280-E53D76C70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沒有準備 - 訊息被埋葬，沒有復活之力</a:t>
            </a:r>
          </a:p>
          <a:p>
            <a:r>
              <a:rPr lang="en-US" altLang="en-US"/>
              <a:t>充足準備 - 要先自己活出聖言，呈現在聆聽者前。</a:t>
            </a:r>
          </a:p>
          <a:p>
            <a:r>
              <a:rPr lang="en-US" altLang="en-US"/>
              <a:t>勿將燈放在斗底下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9220" name="Picture 4" descr="light">
            <a:extLst>
              <a:ext uri="{FF2B5EF4-FFF2-40B4-BE49-F238E27FC236}">
                <a16:creationId xmlns:a16="http://schemas.microsoft.com/office/drawing/2014/main" id="{D385E6B1-DAD5-4FC1-91F3-EB692B306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3886201"/>
            <a:ext cx="34385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B4EBB7C-8117-41C9-8BC5-8C2064EC9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讀經員的內外表現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E391A1F-94DA-4D4B-8703-F3DC622723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態度要認眞</a:t>
            </a:r>
          </a:p>
          <a:p>
            <a:r>
              <a:rPr lang="en-US" altLang="en-US"/>
              <a:t>衣著要端裝</a:t>
            </a:r>
          </a:p>
          <a:p>
            <a:r>
              <a:rPr lang="en-US" altLang="en-US"/>
              <a:t>事前的默想和祈禱 - 接上電源</a:t>
            </a:r>
          </a:p>
          <a:p>
            <a:r>
              <a:rPr lang="en-US" altLang="en-US"/>
              <a:t>誦讀時聲調要清晰 (納匝肋) (擘開)，段落要分明，調校 microphone，令聽衆接收清楚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C2514F5-B9FE-419B-859F-EA0796A89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1" y="304800"/>
            <a:ext cx="7477125" cy="1143000"/>
          </a:xfrm>
        </p:spPr>
        <p:txBody>
          <a:bodyPr/>
          <a:lstStyle/>
          <a:p>
            <a:r>
              <a:rPr lang="en-US" altLang="en-US"/>
              <a:t>送聖體/聖血員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0518008-4402-4129-8F00-057A26BFA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學習在五餅二魚故事的門徒角色 - 對前來領受者動憐憫心，喜樂地分施。</a:t>
            </a:r>
          </a:p>
          <a:p>
            <a:r>
              <a:rPr lang="en-US" altLang="en-US"/>
              <a:t>在日常生活中多實踐大方的心，對周遭的人多關懷和體諒。以天父的心對待人群。</a:t>
            </a:r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11268" name="Picture 4" descr="heart">
            <a:extLst>
              <a:ext uri="{FF2B5EF4-FFF2-40B4-BE49-F238E27FC236}">
                <a16:creationId xmlns:a16="http://schemas.microsoft.com/office/drawing/2014/main" id="{35D32793-6377-47C1-AF06-440CE80F9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403860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29B2-DDE8-4B5F-9485-6587E394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主講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6EAB8-8630-4DD6-B752-ECB1AE9AB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b="1" dirty="0"/>
              <a:t>彌撒禮儀是一個盟約的儀式，除了敬拜還有愛情的表記</a:t>
            </a:r>
            <a:endParaRPr lang="en-US" altLang="zh-TW" sz="3200" b="1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b="1" dirty="0"/>
              <a:t>教會的三寶　－　聖經、聖事、聖傳</a:t>
            </a:r>
            <a:endParaRPr lang="en-US" altLang="zh-TW" sz="3200" b="1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b="1" dirty="0"/>
              <a:t>梵蒂岡第二次大公議會禮儀憲章的改革</a:t>
            </a:r>
            <a:endParaRPr lang="en-US" altLang="zh-TW" sz="3200" b="1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b="1" dirty="0"/>
              <a:t>彌撒經書總論（主教團制訂）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3539028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6E280AF-9ACE-496B-9879-A6C1EE9B5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聖體/聖血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1883F72-4E23-464A-91C1-41FDC95C33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219200"/>
            <a:ext cx="7386638" cy="5259388"/>
          </a:xfrm>
        </p:spPr>
        <p:txBody>
          <a:bodyPr/>
          <a:lstStyle/>
          <a:p>
            <a:r>
              <a:rPr lang="en-US" altLang="en-US"/>
              <a:t>領聖血是否多此一舉？</a:t>
            </a:r>
          </a:p>
          <a:p>
            <a:r>
              <a:rPr lang="en-US" altLang="en-US"/>
              <a:t>聖體 - 將為你們而犧牲</a:t>
            </a:r>
          </a:p>
          <a:p>
            <a:r>
              <a:rPr lang="en-US" altLang="en-US"/>
              <a:t>聖血 - 永久的盟約之血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劉備、關羽、張飛 - 歃血為盟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22532" name="Picture 4" descr="歃血">
            <a:extLst>
              <a:ext uri="{FF2B5EF4-FFF2-40B4-BE49-F238E27FC236}">
                <a16:creationId xmlns:a16="http://schemas.microsoft.com/office/drawing/2014/main" id="{6A8AC805-737A-4CAE-9137-E69D1733A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44196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3B19E42-2F9F-4E31-A679-CE558675A2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送聖體與祝福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DAB386A-D1CE-4D12-A5FF-57E0BAB1A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不要同時進行，避免混淆</a:t>
            </a:r>
          </a:p>
          <a:p>
            <a:r>
              <a:rPr lang="en-US" altLang="en-US"/>
              <a:t> 慕道者在彌撒中那個時候離開？</a:t>
            </a:r>
          </a:p>
          <a:p>
            <a:r>
              <a:rPr lang="en-US" altLang="en-US"/>
              <a:t>(關門、關門、請慕道者和不領聖體者離開……關門)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78C6973-BAA9-4958-86E0-F5E4996E6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彌撒中的聖體與聖體櫃內的聖體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F055356-5943-4429-9CB9-2707E256C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我們奉獻的是可朽壞和短暫的；但天主回報給我們那祝聖後的餅酒卻是永恆的生命食糧</a:t>
            </a:r>
          </a:p>
          <a:p>
            <a:r>
              <a:rPr lang="en-US" altLang="en-US"/>
              <a:t>結論 - 宜以彌撒中祝聖的餅酒分送聖眾。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BB44FD9-4759-4688-94A7-060A58383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禮儀服務員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D9D925B-9F59-4C49-8CED-CADEF8FF8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三種身份：</a:t>
            </a:r>
          </a:p>
          <a:p>
            <a:r>
              <a:rPr lang="en-US" altLang="en-US"/>
              <a:t>1. 先知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zh-TW" altLang="en-US">
                <a:ea typeface="新細明體" panose="02020500000000000000" pitchFamily="18" charset="-120"/>
              </a:rPr>
              <a:t> </a:t>
            </a:r>
            <a:r>
              <a:rPr lang="en-US" altLang="zh-TW">
                <a:ea typeface="新細明體" panose="02020500000000000000" pitchFamily="18" charset="-120"/>
              </a:rPr>
              <a:t>- </a:t>
            </a:r>
            <a:r>
              <a:rPr lang="zh-TW" altLang="en-US">
                <a:ea typeface="新細明體" panose="02020500000000000000" pitchFamily="18" charset="-120"/>
              </a:rPr>
              <a:t>熱愛聖言</a:t>
            </a:r>
            <a:r>
              <a:rPr lang="en-US" altLang="zh-TW">
                <a:ea typeface="新細明體" panose="02020500000000000000" pitchFamily="18" charset="-120"/>
              </a:rPr>
              <a:t>(</a:t>
            </a:r>
            <a:r>
              <a:rPr lang="zh-TW" altLang="en-US">
                <a:ea typeface="新細明體" panose="02020500000000000000" pitchFamily="18" charset="-120"/>
              </a:rPr>
              <a:t>默想</a:t>
            </a:r>
            <a:r>
              <a:rPr lang="en-US" altLang="zh-TW">
                <a:ea typeface="新細明體" panose="02020500000000000000" pitchFamily="18" charset="-120"/>
              </a:rPr>
              <a:t>) </a:t>
            </a:r>
            <a:r>
              <a:rPr lang="zh-TW" altLang="en-US">
                <a:ea typeface="新細明體" panose="02020500000000000000" pitchFamily="18" charset="-120"/>
              </a:rPr>
              <a:t>，勤讀聖經，對     信仰上的堅持和學習。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2. </a:t>
            </a:r>
            <a:r>
              <a:rPr lang="zh-TW" altLang="en-US">
                <a:ea typeface="新細明體" panose="02020500000000000000" pitchFamily="18" charset="-120"/>
              </a:rPr>
              <a:t>司祭 </a:t>
            </a:r>
            <a:r>
              <a:rPr lang="en-US" altLang="zh-TW">
                <a:ea typeface="新細明體" panose="02020500000000000000" pitchFamily="18" charset="-120"/>
              </a:rPr>
              <a:t>- </a:t>
            </a:r>
            <a:r>
              <a:rPr lang="zh-TW" altLang="en-US">
                <a:ea typeface="新細明體" panose="02020500000000000000" pitchFamily="18" charset="-120"/>
              </a:rPr>
              <a:t>熱愛、勤領和朝拜聖體 </a:t>
            </a:r>
            <a:r>
              <a:rPr lang="en-US" altLang="zh-TW">
                <a:ea typeface="新細明體" panose="02020500000000000000" pitchFamily="18" charset="-120"/>
              </a:rPr>
              <a:t>(</a:t>
            </a:r>
            <a:r>
              <a:rPr lang="zh-TW" altLang="zh-TW">
                <a:ea typeface="新細明體" panose="02020500000000000000" pitchFamily="18" charset="-120"/>
              </a:rPr>
              <a:t>樹</a:t>
            </a:r>
            <a:r>
              <a:rPr lang="zh-TW" altLang="en-US">
                <a:ea typeface="新細明體" panose="02020500000000000000" pitchFamily="18" charset="-120"/>
              </a:rPr>
              <a:t>枝與樹幹的關係，離開耶穌基督，什麽也不能做</a:t>
            </a:r>
            <a:r>
              <a:rPr lang="en-US" altLang="zh-TW">
                <a:ea typeface="新細明體" panose="02020500000000000000" pitchFamily="18" charset="-120"/>
              </a:rPr>
              <a:t>)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3. </a:t>
            </a:r>
            <a:r>
              <a:rPr lang="zh-TW" altLang="en-US">
                <a:ea typeface="新細明體" panose="02020500000000000000" pitchFamily="18" charset="-120"/>
              </a:rPr>
              <a:t>君王 </a:t>
            </a:r>
            <a:r>
              <a:rPr lang="en-US" altLang="zh-TW">
                <a:ea typeface="新細明體" panose="02020500000000000000" pitchFamily="18" charset="-120"/>
              </a:rPr>
              <a:t>- </a:t>
            </a:r>
            <a:r>
              <a:rPr lang="zh-TW" altLang="en-US">
                <a:ea typeface="新細明體" panose="02020500000000000000" pitchFamily="18" charset="-120"/>
              </a:rPr>
              <a:t>非以役人，乃役於人。</a:t>
            </a:r>
            <a:r>
              <a:rPr lang="en-US" altLang="zh-TW">
                <a:ea typeface="新細明體" panose="02020500000000000000" pitchFamily="18" charset="-120"/>
              </a:rPr>
              <a:t>To serve and not to be served.</a:t>
            </a:r>
          </a:p>
          <a:p>
            <a:endParaRPr lang="en-US" altLang="zh-TW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2C9734A-00C7-49BF-90E4-03DEB5975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聖母瑪利亞是模範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B34CADE-53A6-476F-BF21-EDF84C463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/>
              <a:t>讀經員</a:t>
            </a:r>
            <a:r>
              <a:rPr lang="en-US" altLang="en-US"/>
              <a:t>：</a:t>
            </a:r>
            <a:r>
              <a:rPr lang="zh-TW" altLang="en-US">
                <a:ea typeface="新細明體" panose="02020500000000000000" pitchFamily="18" charset="-120"/>
              </a:rPr>
              <a:t>瑪利亞在用身體懷孕聖言之前，就已經在心裡懷孕了祂 </a:t>
            </a:r>
            <a:r>
              <a:rPr lang="en-US" altLang="en-US"/>
              <a:t>。</a:t>
            </a:r>
          </a:p>
          <a:p>
            <a:r>
              <a:rPr lang="en-US" altLang="en-US" u="sng"/>
              <a:t>送聖體/聖血員</a:t>
            </a:r>
            <a:r>
              <a:rPr lang="en-US" altLang="en-US"/>
              <a:t>：</a:t>
            </a:r>
            <a:r>
              <a:rPr lang="zh-TW" altLang="en-US">
                <a:ea typeface="新細明體" panose="02020500000000000000" pitchFamily="18" charset="-120"/>
              </a:rPr>
              <a:t>聖言在她內成為血肉，具體化，成為活生生的人 </a:t>
            </a:r>
            <a:r>
              <a:rPr lang="en-US" altLang="en-US"/>
              <a:t>。</a:t>
            </a:r>
          </a:p>
          <a:p>
            <a:r>
              <a:rPr lang="en-US" altLang="en-US"/>
              <a:t>St. Augustine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A9F55EC-AADC-44BB-A0C3-7952232B96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失足了怎麼辦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E76AE34-A5F4-46CE-9ED1-C5FEB36D2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1"/>
            <a:ext cx="8229600" cy="4525963"/>
          </a:xfrm>
        </p:spPr>
        <p:txBody>
          <a:bodyPr/>
          <a:lstStyle/>
          <a:p>
            <a:r>
              <a:rPr lang="en-US" altLang="en-US"/>
              <a:t>不要氣餒，勿受魔鬼對我們的內心指控和攻擊。</a:t>
            </a:r>
          </a:p>
          <a:p>
            <a:r>
              <a:rPr lang="en-US" altLang="en-US"/>
              <a:t>義人雖七次跌倒，仍然要起來；但是惡人一失足，必陷禍患中。 (箴24:16)</a:t>
            </a:r>
          </a:p>
          <a:p>
            <a:r>
              <a:rPr lang="en-US" altLang="en-US"/>
              <a:t>善用修和聖事 (謙卑自下，倚靠天主) ，配以讀經，勤領/朝拜聖體，好處多多。</a:t>
            </a:r>
          </a:p>
          <a:p>
            <a:r>
              <a:rPr lang="en-US" altLang="en-US"/>
              <a:t>主耶穌問你：「你比他們更愛我嗎？」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/>
              <a:t> 聖樂及聖詠團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"/>
              <a:t>2019-03-31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/>
              <a:t>聖樂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/>
              <a:t>聖樂的尊高</a:t>
            </a:r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0">
              <a:lnSpc>
                <a:spcPct val="163636"/>
              </a:lnSpc>
              <a:buNone/>
            </a:pPr>
            <a:r>
              <a:rPr lang="en">
                <a:solidFill>
                  <a:schemeClr val="dk1"/>
                </a:solidFill>
              </a:rPr>
              <a:t>普世教會的音樂傳統，形成了超越其他藝術表現的無價之寶，尤其配合著言語的聖歌，更變成了隆重禮儀的必需或組成要素。</a:t>
            </a:r>
            <a:endParaRPr>
              <a:solidFill>
                <a:schemeClr val="dk1"/>
              </a:solidFill>
            </a:endParaRPr>
          </a:p>
          <a:p>
            <a:pPr indent="0">
              <a:lnSpc>
                <a:spcPct val="163636"/>
              </a:lnSpc>
              <a:buClr>
                <a:schemeClr val="dk1"/>
              </a:buClr>
              <a:buSzPts val="1100"/>
              <a:buNone/>
            </a:pPr>
            <a:endParaRPr>
              <a:solidFill>
                <a:schemeClr val="dk1"/>
              </a:solidFill>
            </a:endParaRPr>
          </a:p>
          <a:p>
            <a:pPr indent="0">
              <a:lnSpc>
                <a:spcPct val="163636"/>
              </a:lnSpc>
              <a:buClr>
                <a:schemeClr val="dk1"/>
              </a:buClr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的確，無論是聖經，或是教父、都曾稱揚過聖樂。還有羅馬教宗們，尤其以聖比約十世為首的近代教宗們，更闡明了聖樂在敬禮中所有的服務作用。</a:t>
            </a:r>
            <a:endParaRPr>
              <a:solidFill>
                <a:schemeClr val="dk1"/>
              </a:solidFill>
            </a:endParaRPr>
          </a:p>
          <a:p>
            <a:pPr indent="0">
              <a:lnSpc>
                <a:spcPct val="163636"/>
              </a:lnSpc>
              <a:buClr>
                <a:schemeClr val="dk1"/>
              </a:buClr>
              <a:buSzPts val="1100"/>
              <a:buNone/>
            </a:pPr>
            <a:endParaRPr>
              <a:solidFill>
                <a:schemeClr val="dk1"/>
              </a:solidFill>
            </a:endParaRPr>
          </a:p>
          <a:p>
            <a:pPr indent="0">
              <a:lnSpc>
                <a:spcPct val="163636"/>
              </a:lnSpc>
              <a:buClr>
                <a:schemeClr val="dk1"/>
              </a:buClr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所以聖樂越和禮儀密切結合，便越神聖，它能發揮祈禱的韻味，或培養合諧的情調，或增加禮儀的莊嚴性。</a:t>
            </a:r>
            <a:endParaRPr>
              <a:solidFill>
                <a:schemeClr val="dk1"/>
              </a:solidFill>
            </a:endParaRPr>
          </a:p>
          <a:p>
            <a:pPr marL="0" indent="0">
              <a:spcAft>
                <a:spcPts val="2133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/>
              <a:t>何謂聖樂？</a:t>
            </a:r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-507987">
              <a:lnSpc>
                <a:spcPct val="163636"/>
              </a:lnSpc>
              <a:buClr>
                <a:schemeClr val="dk1"/>
              </a:buClr>
              <a:buSzPts val="2400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具有形式的神聖與美善，為舉行敬禮天主的儀式而作的</a:t>
            </a:r>
            <a:endParaRPr sz="3200">
              <a:solidFill>
                <a:schemeClr val="dk1"/>
              </a:solidFill>
            </a:endParaRPr>
          </a:p>
          <a:p>
            <a:pPr indent="-507987">
              <a:lnSpc>
                <a:spcPct val="163636"/>
              </a:lnSpc>
              <a:buClr>
                <a:schemeClr val="dk1"/>
              </a:buClr>
              <a:buSzPts val="2400"/>
              <a:buAutoNum type="arabicPeriod"/>
            </a:pPr>
            <a:r>
              <a:rPr lang="en" sz="3200">
                <a:solidFill>
                  <a:schemeClr val="dk1"/>
                </a:solidFill>
              </a:rPr>
              <a:t>額我略曲，新舊各種合唱曲，管風琴及其他許可樂器之聖樂，以及具有禮儀性及宗教性之民間流行聖歌</a:t>
            </a:r>
            <a:endParaRPr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29B2-DDE8-4B5F-9485-6587E394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 </a:t>
            </a:r>
            <a:r>
              <a:rPr lang="zh-TW" altLang="en-US" dirty="0"/>
              <a:t>彌撒禮儀是一個盟約的儀式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6EAB8-8630-4DD6-B752-ECB1AE9AB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/>
              <a:t>彌撒禮儀是一個盟約的儀式，除了敬拜還有愛情的表記</a:t>
            </a:r>
            <a:endParaRPr lang="en-US" altLang="zh-TW" sz="3200" b="1" dirty="0"/>
          </a:p>
          <a:p>
            <a:r>
              <a:rPr lang="en-US" sz="3200" b="1" dirty="0"/>
              <a:t>Liturgical Celebration - COVENANT: WORSHIP and LOVE</a:t>
            </a:r>
          </a:p>
          <a:p>
            <a:r>
              <a:rPr lang="en-US" sz="3200" b="1" dirty="0"/>
              <a:t>Old Testament </a:t>
            </a:r>
            <a:r>
              <a:rPr lang="zh-TW" altLang="en-US" sz="3200" b="1" dirty="0"/>
              <a:t>申</a:t>
            </a:r>
            <a:r>
              <a:rPr lang="en-US" altLang="zh-TW" sz="3200" b="1" dirty="0"/>
              <a:t> 6:4-7</a:t>
            </a:r>
          </a:p>
          <a:p>
            <a:r>
              <a:rPr lang="en-US" altLang="zh-TW" sz="3200" b="1" dirty="0"/>
              <a:t>New Testament </a:t>
            </a:r>
            <a:r>
              <a:rPr lang="zh-TW" altLang="en-US" sz="3200" b="1" dirty="0"/>
              <a:t>谷</a:t>
            </a:r>
            <a:r>
              <a:rPr lang="en-US" altLang="zh-TW" sz="3200" b="1" dirty="0"/>
              <a:t> 12:28-34 (Mt 22:34-40, Lk 10:25-28)</a:t>
            </a:r>
          </a:p>
          <a:p>
            <a:r>
              <a:rPr lang="en-US" altLang="zh-TW" sz="3200" b="1" dirty="0"/>
              <a:t>Old Testament </a:t>
            </a:r>
            <a:r>
              <a:rPr lang="zh-TW" altLang="en-US" sz="3200" b="1" dirty="0"/>
              <a:t>出</a:t>
            </a:r>
            <a:r>
              <a:rPr lang="en-US" altLang="zh-TW" sz="3200" b="1" dirty="0"/>
              <a:t> 20:1-17</a:t>
            </a:r>
          </a:p>
          <a:p>
            <a:r>
              <a:rPr lang="en-US" altLang="zh-TW" sz="3200" b="1" dirty="0"/>
              <a:t>New Testament </a:t>
            </a:r>
            <a:r>
              <a:rPr lang="zh-TW" altLang="en-US" sz="3200" b="1" dirty="0"/>
              <a:t>若</a:t>
            </a:r>
            <a:r>
              <a:rPr lang="en-US" altLang="zh-TW" sz="3200" b="1" dirty="0"/>
              <a:t> 4:24</a:t>
            </a:r>
          </a:p>
        </p:txBody>
      </p:sp>
    </p:spTree>
    <p:extLst>
      <p:ext uri="{BB962C8B-B14F-4D97-AF65-F5344CB8AC3E}">
        <p14:creationId xmlns:p14="http://schemas.microsoft.com/office/powerpoint/2010/main" val="17576422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/>
              <a:t>聖樂</a:t>
            </a:r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sz="3200"/>
              <a:t>1 語言</a:t>
            </a:r>
            <a:endParaRPr sz="3200"/>
          </a:p>
          <a:p>
            <a:pPr marL="0" indent="0">
              <a:spcBef>
                <a:spcPts val="2133"/>
              </a:spcBef>
              <a:buNone/>
            </a:pPr>
            <a:r>
              <a:rPr lang="en" sz="3200"/>
              <a:t>2 歌調</a:t>
            </a:r>
            <a:endParaRPr sz="3200"/>
          </a:p>
          <a:p>
            <a:pPr marL="0" indent="0">
              <a:spcBef>
                <a:spcPts val="2133"/>
              </a:spcBef>
              <a:buNone/>
            </a:pPr>
            <a:r>
              <a:rPr lang="en" sz="3200"/>
              <a:t>3 樂器</a:t>
            </a:r>
            <a:endParaRPr sz="320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en" sz="3200"/>
              <a:t>4 選曲</a:t>
            </a:r>
            <a:endParaRPr sz="32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/>
              <a:t>聖詠團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/>
              <a:t>聖詠團</a:t>
            </a:r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63636"/>
              </a:lnSpc>
              <a:buClr>
                <a:srgbClr val="4D4D4D"/>
              </a:buClr>
            </a:pPr>
            <a:r>
              <a:rPr lang="en">
                <a:solidFill>
                  <a:srgbClr val="4D4D4D"/>
                </a:solidFill>
                <a:highlight>
                  <a:srgbClr val="FAFAFA"/>
                </a:highlight>
              </a:rPr>
              <a:t>特在主教座堂，其他大堂、修院及修會學院，當創立並發展聖歌隊或歌詠團。</a:t>
            </a:r>
            <a:endParaRPr>
              <a:solidFill>
                <a:srgbClr val="4D4D4D"/>
              </a:solidFill>
              <a:highlight>
                <a:srgbClr val="FAFAFA"/>
              </a:highlight>
            </a:endParaRPr>
          </a:p>
          <a:p>
            <a:pPr>
              <a:lnSpc>
                <a:spcPct val="163636"/>
              </a:lnSpc>
              <a:buClr>
                <a:srgbClr val="4D4D4D"/>
              </a:buClr>
            </a:pPr>
            <a:r>
              <a:rPr lang="en">
                <a:solidFill>
                  <a:srgbClr val="4D4D4D"/>
                </a:solidFill>
                <a:highlight>
                  <a:srgbClr val="FAFAFA"/>
                </a:highlight>
              </a:rPr>
              <a:t>在小堂內亦宜設立小歌詠團。</a:t>
            </a:r>
            <a:endParaRPr>
              <a:solidFill>
                <a:srgbClr val="4D4D4D"/>
              </a:solidFill>
              <a:highlight>
                <a:srgbClr val="FAFAFA"/>
              </a:highlight>
            </a:endParaRPr>
          </a:p>
          <a:p>
            <a:pPr>
              <a:lnSpc>
                <a:spcPct val="163636"/>
              </a:lnSpc>
              <a:buClr>
                <a:srgbClr val="4D4D4D"/>
              </a:buClr>
            </a:pPr>
            <a:r>
              <a:rPr lang="en">
                <a:solidFill>
                  <a:srgbClr val="4D4D4D"/>
                </a:solidFill>
                <a:highlight>
                  <a:srgbClr val="FAFAFA"/>
                </a:highlight>
              </a:rPr>
              <a:t>不能成立小歌詠團時，至少富有一二名受過相當訓練的歌詠者，領唱簡單的聖歌使信友和唱，並領導協助信友的參加。在有歌詠團的聖堂中，亦該有這類歌詠者，在歌詠團不能參加，而禮儀仍須隆重地舉行時，領唱聖歌。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/>
              <a:t>聖詠團</a:t>
            </a:r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406390">
              <a:lnSpc>
                <a:spcPct val="163636"/>
              </a:lnSpc>
              <a:buClr>
                <a:schemeClr val="dk1"/>
              </a:buClr>
              <a:buSzPts val="1100"/>
              <a:buNone/>
            </a:pPr>
            <a:r>
              <a:rPr lang="en">
                <a:solidFill>
                  <a:srgbClr val="4D4D4D"/>
                </a:solidFill>
                <a:highlight>
                  <a:srgbClr val="FAFAFA"/>
                </a:highlight>
              </a:rPr>
              <a:t>依照各聖堂的情形，歌詠團位置應安排如下：</a:t>
            </a:r>
            <a:endParaRPr>
              <a:solidFill>
                <a:srgbClr val="4D4D4D"/>
              </a:solidFill>
              <a:highlight>
                <a:srgbClr val="FAFAFA"/>
              </a:highlight>
            </a:endParaRPr>
          </a:p>
          <a:p>
            <a:pPr marL="0" indent="406390">
              <a:lnSpc>
                <a:spcPct val="163636"/>
              </a:lnSpc>
              <a:buClr>
                <a:schemeClr val="dk1"/>
              </a:buClr>
              <a:buSzPts val="1100"/>
              <a:buNone/>
            </a:pPr>
            <a:r>
              <a:rPr lang="en">
                <a:solidFill>
                  <a:srgbClr val="4D4D4D"/>
                </a:solidFill>
                <a:highlight>
                  <a:srgbClr val="FAFAFA"/>
                </a:highlight>
              </a:rPr>
              <a:t>a、該顯出它的性質，即是信友團體集合的一部份，並執行特別任務。</a:t>
            </a:r>
            <a:endParaRPr>
              <a:solidFill>
                <a:srgbClr val="4D4D4D"/>
              </a:solidFill>
              <a:highlight>
                <a:srgbClr val="FAFAFA"/>
              </a:highlight>
            </a:endParaRPr>
          </a:p>
          <a:p>
            <a:pPr marL="0" indent="406390">
              <a:lnSpc>
                <a:spcPct val="163636"/>
              </a:lnSpc>
              <a:buClr>
                <a:schemeClr val="dk1"/>
              </a:buClr>
              <a:buSzPts val="1100"/>
              <a:buNone/>
            </a:pPr>
            <a:r>
              <a:rPr lang="en">
                <a:solidFill>
                  <a:srgbClr val="4D4D4D"/>
                </a:solidFill>
                <a:highlight>
                  <a:srgbClr val="FAFAFA"/>
                </a:highlight>
              </a:rPr>
              <a:t>b、使其便於執行禮儀職務(註20)。</a:t>
            </a:r>
            <a:endParaRPr>
              <a:solidFill>
                <a:srgbClr val="4D4D4D"/>
              </a:solidFill>
              <a:highlight>
                <a:srgbClr val="FAFAFA"/>
              </a:highlight>
            </a:endParaRPr>
          </a:p>
          <a:p>
            <a:pPr marL="0" indent="406390">
              <a:lnSpc>
                <a:spcPct val="163636"/>
              </a:lnSpc>
              <a:buClr>
                <a:schemeClr val="dk1"/>
              </a:buClr>
              <a:buSzPts val="1100"/>
              <a:buNone/>
            </a:pPr>
            <a:r>
              <a:rPr lang="en">
                <a:solidFill>
                  <a:srgbClr val="4D4D4D"/>
                </a:solidFill>
                <a:highlight>
                  <a:srgbClr val="FAFAFA"/>
                </a:highlight>
              </a:rPr>
              <a:t>c、使每一團員在彌撒時，圓滿參與，容易去領聖事。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/>
              <a:t>謝謝！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29B2-DDE8-4B5F-9485-6587E394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 </a:t>
            </a:r>
            <a:r>
              <a:rPr lang="zh-TW" altLang="en-US" dirty="0"/>
              <a:t>彌撒禮儀是一個盟約的儀式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6EAB8-8630-4DD6-B752-ECB1AE9AB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Old Testament </a:t>
            </a:r>
            <a:r>
              <a:rPr lang="zh-TW" altLang="en-US" sz="3200" dirty="0"/>
              <a:t>申</a:t>
            </a:r>
            <a:r>
              <a:rPr lang="en-US" altLang="zh-TW" sz="3200" dirty="0"/>
              <a:t> 6:4-7</a:t>
            </a:r>
          </a:p>
          <a:p>
            <a:endParaRPr lang="en-US" altLang="zh-TW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E8EB24-7191-4624-8077-D189D5463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650336"/>
              </p:ext>
            </p:extLst>
          </p:nvPr>
        </p:nvGraphicFramePr>
        <p:xfrm>
          <a:off x="1496185" y="2560320"/>
          <a:ext cx="9386858" cy="3840479"/>
        </p:xfrm>
        <a:graphic>
          <a:graphicData uri="http://schemas.openxmlformats.org/drawingml/2006/table">
            <a:tbl>
              <a:tblPr/>
              <a:tblGrid>
                <a:gridCol w="9386858">
                  <a:extLst>
                    <a:ext uri="{9D8B030D-6E8A-4147-A177-3AD203B41FA5}">
                      <a16:colId xmlns:a16="http://schemas.microsoft.com/office/drawing/2014/main" val="1573637891"/>
                    </a:ext>
                  </a:extLst>
                </a:gridCol>
              </a:tblGrid>
              <a:tr h="808522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3200" b="1" baseline="30000" dirty="0">
                          <a:effectLst/>
                        </a:rPr>
                        <a:t>4</a:t>
                      </a:r>
                      <a:r>
                        <a:rPr lang="zh-TW" altLang="en-US" sz="3200" b="1" dirty="0">
                          <a:effectLst/>
                        </a:rPr>
                        <a:t>以色列！你要聽：上主我們的天主，是唯一的上主。</a:t>
                      </a:r>
                    </a:p>
                  </a:txBody>
                  <a:tcPr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558597"/>
                  </a:ext>
                </a:extLst>
              </a:tr>
              <a:tr h="808522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3200" b="1" baseline="30000" dirty="0">
                          <a:effectLst/>
                        </a:rPr>
                        <a:t>5</a:t>
                      </a:r>
                      <a:r>
                        <a:rPr lang="zh-TW" altLang="en-US" sz="3200" b="1" dirty="0">
                          <a:effectLst/>
                        </a:rPr>
                        <a:t>你當全心、全靈、全力，愛上主你的天主。</a:t>
                      </a:r>
                    </a:p>
                  </a:txBody>
                  <a:tcPr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83783"/>
                  </a:ext>
                </a:extLst>
              </a:tr>
              <a:tr h="808522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3200" b="1" baseline="30000">
                          <a:effectLst/>
                        </a:rPr>
                        <a:t>6</a:t>
                      </a:r>
                      <a:r>
                        <a:rPr lang="zh-TW" altLang="en-US" sz="3200" b="1">
                          <a:effectLst/>
                        </a:rPr>
                        <a:t>我今天吩咐你的這些話，你應牢記在心，</a:t>
                      </a:r>
                    </a:p>
                  </a:txBody>
                  <a:tcPr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961844"/>
                  </a:ext>
                </a:extLst>
              </a:tr>
              <a:tr h="1414913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3200" b="1" baseline="30000" dirty="0">
                          <a:effectLst/>
                        </a:rPr>
                        <a:t>7</a:t>
                      </a:r>
                      <a:r>
                        <a:rPr lang="zh-TW" altLang="en-US" sz="3200" b="1" dirty="0">
                          <a:effectLst/>
                        </a:rPr>
                        <a:t>並將這些話灌輸給你的子女。不論你住在家裡，或在路上行走，或臥或立，常應講論這些話；</a:t>
                      </a:r>
                    </a:p>
                  </a:txBody>
                  <a:tcPr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005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43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29B2-DDE8-4B5F-9485-6587E394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 </a:t>
            </a:r>
            <a:r>
              <a:rPr lang="zh-TW" altLang="en-US" dirty="0"/>
              <a:t>彌撒禮儀是一個盟約的儀式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6EAB8-8630-4DD6-B752-ECB1AE9AB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431"/>
            <a:ext cx="10515600" cy="4673532"/>
          </a:xfrm>
        </p:spPr>
        <p:txBody>
          <a:bodyPr/>
          <a:lstStyle/>
          <a:p>
            <a:r>
              <a:rPr lang="en-US" altLang="zh-TW" dirty="0"/>
              <a:t>New Testament </a:t>
            </a:r>
            <a:r>
              <a:rPr lang="zh-TW" altLang="en-US" dirty="0"/>
              <a:t>谷</a:t>
            </a:r>
            <a:r>
              <a:rPr lang="en-US" altLang="zh-TW" dirty="0"/>
              <a:t> 12:28-34 (Mt 22:34-40, Lk 10:25-28)</a:t>
            </a:r>
          </a:p>
          <a:p>
            <a:endParaRPr lang="en-US" altLang="zh-TW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D5879E-7C69-49BB-9426-F7AF26175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097155"/>
              </p:ext>
            </p:extLst>
          </p:nvPr>
        </p:nvGraphicFramePr>
        <p:xfrm>
          <a:off x="1138793" y="2047583"/>
          <a:ext cx="10064009" cy="4728751"/>
        </p:xfrm>
        <a:graphic>
          <a:graphicData uri="http://schemas.openxmlformats.org/drawingml/2006/table">
            <a:tbl>
              <a:tblPr/>
              <a:tblGrid>
                <a:gridCol w="10064009">
                  <a:extLst>
                    <a:ext uri="{9D8B030D-6E8A-4147-A177-3AD203B41FA5}">
                      <a16:colId xmlns:a16="http://schemas.microsoft.com/office/drawing/2014/main" val="2209830432"/>
                    </a:ext>
                  </a:extLst>
                </a:gridCol>
              </a:tblGrid>
              <a:tr h="956611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2000" b="1" baseline="30000" dirty="0">
                          <a:effectLst/>
                        </a:rPr>
                        <a:t>28</a:t>
                      </a:r>
                      <a:r>
                        <a:rPr lang="zh-TW" altLang="en-US" sz="2000" b="1" dirty="0">
                          <a:effectLst/>
                        </a:rPr>
                        <a:t>有一個經師聽見了他們辯論，覺得耶穌對他們回答的好，便上前來，問他說：「一切誡命中，那一條是第一條呢？」</a:t>
                      </a:r>
                    </a:p>
                  </a:txBody>
                  <a:tcPr marL="88803" marR="88803" marT="44401" marB="44401"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12574"/>
                  </a:ext>
                </a:extLst>
              </a:tr>
              <a:tr h="669628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2000" b="1" baseline="30000" dirty="0">
                          <a:effectLst/>
                        </a:rPr>
                        <a:t>29</a:t>
                      </a:r>
                      <a:r>
                        <a:rPr lang="zh-TW" altLang="en-US" sz="2000" b="1" dirty="0">
                          <a:effectLst/>
                        </a:rPr>
                        <a:t>耶穌回答說：「第一條是：</a:t>
                      </a:r>
                      <a:r>
                        <a:rPr lang="en-US" altLang="zh-TW" sz="2000" b="1" dirty="0">
                          <a:effectLst/>
                        </a:rPr>
                        <a:t>『</a:t>
                      </a:r>
                      <a:r>
                        <a:rPr lang="zh-TW" altLang="en-US" sz="2000" b="1" dirty="0">
                          <a:effectLst/>
                        </a:rPr>
                        <a:t>以色列！你要聽！上主我們的天主是唯一的天主。</a:t>
                      </a:r>
                    </a:p>
                  </a:txBody>
                  <a:tcPr marL="88803" marR="88803" marT="44401" marB="44401"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32787"/>
                  </a:ext>
                </a:extLst>
              </a:tr>
              <a:tr h="424000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2000" b="1" baseline="30000">
                          <a:effectLst/>
                        </a:rPr>
                        <a:t>30</a:t>
                      </a:r>
                      <a:r>
                        <a:rPr lang="zh-TW" altLang="en-US" sz="2000" b="1">
                          <a:effectLst/>
                        </a:rPr>
                        <a:t>你應當全心、全靈、全意、全力愛上主，你的天主。</a:t>
                      </a:r>
                      <a:r>
                        <a:rPr lang="en-US" altLang="zh-TW" sz="2000" b="1">
                          <a:effectLst/>
                        </a:rPr>
                        <a:t>』</a:t>
                      </a:r>
                    </a:p>
                  </a:txBody>
                  <a:tcPr marL="88803" marR="88803" marT="44401" marB="44401"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972000"/>
                  </a:ext>
                </a:extLst>
              </a:tr>
              <a:tr h="669628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2000" b="1" baseline="30000">
                          <a:effectLst/>
                        </a:rPr>
                        <a:t>31</a:t>
                      </a:r>
                      <a:r>
                        <a:rPr lang="zh-TW" altLang="en-US" sz="2000" b="1">
                          <a:effectLst/>
                        </a:rPr>
                        <a:t>第二條是：</a:t>
                      </a:r>
                      <a:r>
                        <a:rPr lang="en-US" altLang="zh-TW" sz="2000" b="1">
                          <a:effectLst/>
                        </a:rPr>
                        <a:t>『</a:t>
                      </a:r>
                      <a:r>
                        <a:rPr lang="zh-TW" altLang="en-US" sz="2000" b="1">
                          <a:effectLst/>
                        </a:rPr>
                        <a:t>你應當愛近人如你自己。</a:t>
                      </a:r>
                      <a:r>
                        <a:rPr lang="en-US" altLang="zh-TW" sz="2000" b="1">
                          <a:effectLst/>
                        </a:rPr>
                        <a:t>』</a:t>
                      </a:r>
                      <a:r>
                        <a:rPr lang="zh-TW" altLang="en-US" sz="2000" b="1">
                          <a:effectLst/>
                        </a:rPr>
                        <a:t>再沒有別的誡命比這兩條更大的了。」</a:t>
                      </a:r>
                    </a:p>
                  </a:txBody>
                  <a:tcPr marL="88803" marR="88803" marT="44401" marB="44401"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811529"/>
                  </a:ext>
                </a:extLst>
              </a:tr>
              <a:tr h="669628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2000" b="1" baseline="30000">
                          <a:effectLst/>
                        </a:rPr>
                        <a:t>32</a:t>
                      </a:r>
                      <a:r>
                        <a:rPr lang="zh-TW" altLang="en-US" sz="2000" b="1">
                          <a:effectLst/>
                        </a:rPr>
                        <a:t>那經師對耶穌說：「不錯，師傅說的實在對：他是唯一的，除他以外，再沒有別的：</a:t>
                      </a:r>
                    </a:p>
                  </a:txBody>
                  <a:tcPr marL="88803" marR="88803" marT="44401" marB="44401"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035907"/>
                  </a:ext>
                </a:extLst>
              </a:tr>
              <a:tr h="669628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2000" b="1" baseline="30000">
                          <a:effectLst/>
                        </a:rPr>
                        <a:t>33</a:t>
                      </a:r>
                      <a:r>
                        <a:rPr lang="zh-TW" altLang="en-US" sz="2000" b="1">
                          <a:effectLst/>
                        </a:rPr>
                        <a:t>應以全心、全意、全力愛他，並愛近人如自己，遠超過一切全燔祭和犧牲。」</a:t>
                      </a:r>
                    </a:p>
                  </a:txBody>
                  <a:tcPr marL="88803" marR="88803" marT="44401" marB="44401"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632041"/>
                  </a:ext>
                </a:extLst>
              </a:tr>
              <a:tr h="669628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2000" b="1" baseline="30000" dirty="0">
                          <a:effectLst/>
                        </a:rPr>
                        <a:t>34</a:t>
                      </a:r>
                      <a:r>
                        <a:rPr lang="zh-TW" altLang="en-US" sz="2000" b="1" dirty="0">
                          <a:effectLst/>
                        </a:rPr>
                        <a:t>耶穌見他回答的明智，便對他說：「你離天主的國不遠了。」從此，沒有人敢再問他。</a:t>
                      </a:r>
                    </a:p>
                  </a:txBody>
                  <a:tcPr marL="88803" marR="88803" marT="44401" marB="44401"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223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40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29B2-DDE8-4B5F-9485-6587E394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 </a:t>
            </a:r>
            <a:r>
              <a:rPr lang="zh-TW" altLang="en-US" dirty="0"/>
              <a:t>彌撒禮儀是一個盟約的儀式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6EAB8-8630-4DD6-B752-ECB1AE9AB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499"/>
            <a:ext cx="10515600" cy="4351338"/>
          </a:xfrm>
        </p:spPr>
        <p:txBody>
          <a:bodyPr/>
          <a:lstStyle/>
          <a:p>
            <a:r>
              <a:rPr lang="en-US" altLang="zh-TW" dirty="0"/>
              <a:t>Old Testament </a:t>
            </a:r>
            <a:r>
              <a:rPr lang="zh-TW" altLang="en-US" dirty="0"/>
              <a:t>出</a:t>
            </a:r>
            <a:r>
              <a:rPr lang="en-US" altLang="zh-TW" dirty="0"/>
              <a:t> 20:1-17</a:t>
            </a:r>
          </a:p>
          <a:p>
            <a:endParaRPr lang="en-US" altLang="zh-TW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F3B569-6780-4191-A307-7E9746E4D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272679"/>
              </p:ext>
            </p:extLst>
          </p:nvPr>
        </p:nvGraphicFramePr>
        <p:xfrm>
          <a:off x="557053" y="1871024"/>
          <a:ext cx="5394960" cy="4605918"/>
        </p:xfrm>
        <a:graphic>
          <a:graphicData uri="http://schemas.openxmlformats.org/drawingml/2006/table">
            <a:tbl>
              <a:tblPr/>
              <a:tblGrid>
                <a:gridCol w="5394960">
                  <a:extLst>
                    <a:ext uri="{9D8B030D-6E8A-4147-A177-3AD203B41FA5}">
                      <a16:colId xmlns:a16="http://schemas.microsoft.com/office/drawing/2014/main" val="557917351"/>
                    </a:ext>
                  </a:extLst>
                </a:gridCol>
              </a:tblGrid>
              <a:tr h="341597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b="1" baseline="30000" dirty="0">
                          <a:effectLst/>
                        </a:rPr>
                        <a:t>1</a:t>
                      </a:r>
                      <a:r>
                        <a:rPr lang="zh-TW" altLang="en-US" sz="1800" b="1" dirty="0">
                          <a:effectLst/>
                        </a:rPr>
                        <a:t>天主訓示以下這一切話說：</a:t>
                      </a:r>
                    </a:p>
                  </a:txBody>
                  <a:tcPr marL="44401" marR="44401" marT="22201" marB="22201"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469310"/>
                  </a:ext>
                </a:extLst>
              </a:tr>
              <a:tr h="341597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b="1" baseline="30000" dirty="0">
                          <a:effectLst/>
                        </a:rPr>
                        <a:t>2</a:t>
                      </a:r>
                      <a:r>
                        <a:rPr lang="zh-TW" altLang="en-US" sz="1800" b="1" dirty="0">
                          <a:effectLst/>
                        </a:rPr>
                        <a:t>「我是上主你的天主，是我領你出了埃及地、奴隸之所。</a:t>
                      </a:r>
                    </a:p>
                  </a:txBody>
                  <a:tcPr marL="44401" marR="44401" marT="22201" marB="22201"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02882"/>
                  </a:ext>
                </a:extLst>
              </a:tr>
              <a:tr h="341597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b="1" baseline="30000">
                          <a:effectLst/>
                        </a:rPr>
                        <a:t>3</a:t>
                      </a:r>
                      <a:r>
                        <a:rPr lang="zh-TW" altLang="en-US" sz="1800" b="1">
                          <a:effectLst/>
                        </a:rPr>
                        <a:t>除我之外，你不可有別的神。</a:t>
                      </a:r>
                    </a:p>
                  </a:txBody>
                  <a:tcPr marL="44401" marR="44401" marT="22201" marB="22201"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585110"/>
                  </a:ext>
                </a:extLst>
              </a:tr>
              <a:tr h="584769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b="1" baseline="30000" dirty="0">
                          <a:effectLst/>
                        </a:rPr>
                        <a:t>4</a:t>
                      </a:r>
                      <a:r>
                        <a:rPr lang="zh-TW" altLang="en-US" sz="1800" b="1" dirty="0">
                          <a:effectLst/>
                        </a:rPr>
                        <a:t>不可為你製造任何彷彿天上、或地上、或地下水中之物的雕像。</a:t>
                      </a:r>
                    </a:p>
                  </a:txBody>
                  <a:tcPr marL="44401" marR="44401" marT="22201" marB="22201"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467415"/>
                  </a:ext>
                </a:extLst>
              </a:tr>
              <a:tr h="835384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b="1" baseline="30000" dirty="0">
                          <a:effectLst/>
                        </a:rPr>
                        <a:t>5</a:t>
                      </a:r>
                      <a:r>
                        <a:rPr lang="zh-TW" altLang="en-US" sz="1800" b="1" dirty="0">
                          <a:effectLst/>
                        </a:rPr>
                        <a:t>不可叩拜這些像，也不可敬奉，因為我，上主，你的天主是忌邪的天主；凡惱恨我的，我要追討他們的罪，從父親直到兒子，甚至三代四代的子孫。</a:t>
                      </a:r>
                    </a:p>
                  </a:txBody>
                  <a:tcPr marL="44401" marR="44401" marT="22201" marB="22201"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304807"/>
                  </a:ext>
                </a:extLst>
              </a:tr>
              <a:tr h="584769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b="1" baseline="30000">
                          <a:effectLst/>
                        </a:rPr>
                        <a:t>6</a:t>
                      </a:r>
                      <a:r>
                        <a:rPr lang="zh-TW" altLang="en-US" sz="1800" b="1">
                          <a:effectLst/>
                        </a:rPr>
                        <a:t>愛慕我和遵守我誡命的，我要對他們施仁慈，直到他們的千代子孫。</a:t>
                      </a:r>
                    </a:p>
                  </a:txBody>
                  <a:tcPr marL="44401" marR="44401" marT="22201" marB="22201"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491992"/>
                  </a:ext>
                </a:extLst>
              </a:tr>
              <a:tr h="584769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b="1" baseline="30000">
                          <a:effectLst/>
                        </a:rPr>
                        <a:t>7</a:t>
                      </a:r>
                      <a:r>
                        <a:rPr lang="zh-TW" altLang="en-US" sz="1800" b="1">
                          <a:effectLst/>
                        </a:rPr>
                        <a:t>凡不可妄呼上主你天主的名；因為凡妄呼他名的人，上主決不讓他們免受懲罰。</a:t>
                      </a:r>
                    </a:p>
                  </a:txBody>
                  <a:tcPr marL="44401" marR="44401" marT="22201" marB="22201"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861596"/>
                  </a:ext>
                </a:extLst>
              </a:tr>
              <a:tr h="341597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b="1" baseline="30000" dirty="0">
                          <a:effectLst/>
                        </a:rPr>
                        <a:t>8</a:t>
                      </a:r>
                      <a:r>
                        <a:rPr lang="zh-TW" altLang="en-US" sz="1800" b="1" dirty="0">
                          <a:effectLst/>
                        </a:rPr>
                        <a:t>應記住安息日，守為聖日。</a:t>
                      </a:r>
                    </a:p>
                  </a:txBody>
                  <a:tcPr marL="44401" marR="44401" marT="22201" marB="22201"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729267"/>
                  </a:ext>
                </a:extLst>
              </a:tr>
              <a:tr h="341597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b="1" baseline="30000" dirty="0">
                          <a:effectLst/>
                        </a:rPr>
                        <a:t>9</a:t>
                      </a:r>
                      <a:r>
                        <a:rPr lang="zh-TW" altLang="en-US" sz="1800" b="1" dirty="0">
                          <a:effectLst/>
                        </a:rPr>
                        <a:t>六天應該勞作，作你一切的事；</a:t>
                      </a:r>
                    </a:p>
                  </a:txBody>
                  <a:tcPr marL="44401" marR="44401" marT="22201" marB="22201"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04293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5E223AA-09BA-4568-810C-94FB30F4C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543407"/>
              </p:ext>
            </p:extLst>
          </p:nvPr>
        </p:nvGraphicFramePr>
        <p:xfrm>
          <a:off x="6170797" y="1887983"/>
          <a:ext cx="5401785" cy="4572000"/>
        </p:xfrm>
        <a:graphic>
          <a:graphicData uri="http://schemas.openxmlformats.org/drawingml/2006/table">
            <a:tbl>
              <a:tblPr/>
              <a:tblGrid>
                <a:gridCol w="5401785">
                  <a:extLst>
                    <a:ext uri="{9D8B030D-6E8A-4147-A177-3AD203B41FA5}">
                      <a16:colId xmlns:a16="http://schemas.microsoft.com/office/drawing/2014/main" val="41544229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altLang="zh-TW" b="1" baseline="30000" dirty="0">
                          <a:effectLst/>
                        </a:rPr>
                        <a:t>10</a:t>
                      </a:r>
                      <a:r>
                        <a:rPr lang="zh-TW" altLang="en-US" b="1" dirty="0">
                          <a:effectLst/>
                        </a:rPr>
                        <a:t>但第七天是為恭敬上主你的天主當守的安息日；你自己、連你的兒女、你的僕婢、你的牲口，以及在你中間居住的外方人，都不可作任何工作。</a:t>
                      </a:r>
                    </a:p>
                  </a:txBody>
                  <a:tcPr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15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altLang="zh-TW" b="1" baseline="30000" dirty="0">
                          <a:effectLst/>
                        </a:rPr>
                        <a:t>11</a:t>
                      </a:r>
                      <a:r>
                        <a:rPr lang="zh-TW" altLang="en-US" b="1" dirty="0">
                          <a:effectLst/>
                        </a:rPr>
                        <a:t>因為上主在六天內造了天地、海洋和其中一切，但第七天休息了，因此上主祝福了安息日，也定為聖日。</a:t>
                      </a:r>
                    </a:p>
                  </a:txBody>
                  <a:tcPr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92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altLang="zh-TW" b="1" baseline="30000">
                          <a:effectLst/>
                        </a:rPr>
                        <a:t>12</a:t>
                      </a:r>
                      <a:r>
                        <a:rPr lang="zh-TW" altLang="en-US" b="1">
                          <a:effectLst/>
                        </a:rPr>
                        <a:t>應孝敬你的父親和你的母親，好使你在上主你的天主賜給你的地方，延年益壽。</a:t>
                      </a:r>
                    </a:p>
                  </a:txBody>
                  <a:tcPr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538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altLang="zh-TW" b="1" baseline="30000">
                          <a:effectLst/>
                        </a:rPr>
                        <a:t>13</a:t>
                      </a:r>
                      <a:r>
                        <a:rPr lang="zh-TW" altLang="en-US" b="1">
                          <a:effectLst/>
                        </a:rPr>
                        <a:t>不可殺人。</a:t>
                      </a:r>
                    </a:p>
                  </a:txBody>
                  <a:tcPr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249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altLang="zh-TW" b="1" baseline="30000">
                          <a:effectLst/>
                        </a:rPr>
                        <a:t>14</a:t>
                      </a:r>
                      <a:r>
                        <a:rPr lang="zh-TW" altLang="en-US" b="1">
                          <a:effectLst/>
                        </a:rPr>
                        <a:t>不可姦淫。</a:t>
                      </a:r>
                    </a:p>
                  </a:txBody>
                  <a:tcPr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571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altLang="zh-TW" b="1" baseline="30000">
                          <a:effectLst/>
                        </a:rPr>
                        <a:t>15</a:t>
                      </a:r>
                      <a:r>
                        <a:rPr lang="zh-TW" altLang="en-US" b="1">
                          <a:effectLst/>
                        </a:rPr>
                        <a:t>不可偷盜。</a:t>
                      </a:r>
                    </a:p>
                  </a:txBody>
                  <a:tcPr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8487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altLang="zh-TW" b="1" baseline="30000">
                          <a:effectLst/>
                        </a:rPr>
                        <a:t>16</a:t>
                      </a:r>
                      <a:r>
                        <a:rPr lang="zh-TW" altLang="en-US" b="1">
                          <a:effectLst/>
                        </a:rPr>
                        <a:t>不可作假見證，害你的近人。</a:t>
                      </a:r>
                    </a:p>
                  </a:txBody>
                  <a:tcPr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428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altLang="zh-TW" b="1" baseline="30000" dirty="0">
                          <a:effectLst/>
                        </a:rPr>
                        <a:t>17</a:t>
                      </a:r>
                      <a:r>
                        <a:rPr lang="zh-TW" altLang="en-US" b="1" dirty="0">
                          <a:effectLst/>
                        </a:rPr>
                        <a:t>不可貪你近人的房舍。不可貪戀你近人的妻子、僕人、婢女、牛驢及你近人的一切。</a:t>
                      </a:r>
                    </a:p>
                  </a:txBody>
                  <a:tcPr>
                    <a:lnL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466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900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29B2-DDE8-4B5F-9485-6587E394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 </a:t>
            </a:r>
            <a:r>
              <a:rPr lang="zh-TW" altLang="en-US" dirty="0"/>
              <a:t>彌撒禮儀是一個盟約的儀式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6EAB8-8630-4DD6-B752-ECB1AE9AB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b="1" dirty="0"/>
              <a:t>New Testament </a:t>
            </a:r>
            <a:r>
              <a:rPr lang="zh-TW" altLang="en-US" sz="3200" b="1" dirty="0"/>
              <a:t>若</a:t>
            </a:r>
            <a:r>
              <a:rPr lang="en-US" altLang="zh-TW" sz="3200" b="1" dirty="0"/>
              <a:t> 4:24</a:t>
            </a:r>
          </a:p>
          <a:p>
            <a:r>
              <a:rPr lang="zh-TW" altLang="en-US" sz="3200" b="1" dirty="0"/>
              <a:t>天主是神，朝拜他的人，應當以心神以真理去朝拜他。」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143609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29B2-DDE8-4B5F-9485-6587E394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2.</a:t>
            </a:r>
            <a:r>
              <a:rPr lang="zh-TW" altLang="en-US" dirty="0"/>
              <a:t> 教會的三寶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6EAB8-8630-4DD6-B752-ECB1AE9AB7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/>
              <a:t>聖經 </a:t>
            </a:r>
            <a:r>
              <a:rPr lang="en-US" altLang="zh-TW" sz="3200" b="1" dirty="0"/>
              <a:t>Holy Bible</a:t>
            </a:r>
          </a:p>
          <a:p>
            <a:r>
              <a:rPr lang="zh-TW" altLang="en-US" sz="3200" b="1" dirty="0"/>
              <a:t>聖事 </a:t>
            </a:r>
            <a:r>
              <a:rPr lang="en-US" altLang="zh-TW" sz="3200" b="1" dirty="0"/>
              <a:t>Holy Sacrament</a:t>
            </a:r>
          </a:p>
          <a:p>
            <a:r>
              <a:rPr lang="zh-TW" altLang="en-US" sz="3200" b="1" dirty="0"/>
              <a:t>聖傳 </a:t>
            </a:r>
            <a:r>
              <a:rPr lang="en-US" altLang="zh-TW" sz="3200" b="1" dirty="0"/>
              <a:t>Holy Tradition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C99A9-DD01-4E6C-B706-293DA4BE01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Good News: Hope</a:t>
            </a:r>
          </a:p>
          <a:p>
            <a:r>
              <a:rPr lang="en-US" sz="3200" b="1" dirty="0"/>
              <a:t>Covenant of Love</a:t>
            </a:r>
          </a:p>
          <a:p>
            <a:r>
              <a:rPr lang="en-US" sz="3200" b="1" dirty="0"/>
              <a:t>Apostolic Faith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4080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146</TotalTime>
  <Words>2070</Words>
  <Application>Microsoft Office PowerPoint</Application>
  <PresentationFormat>Widescreen</PresentationFormat>
  <Paragraphs>262</Paragraphs>
  <Slides>44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Office Theme</vt:lpstr>
      <vt:lpstr>Kimono</vt:lpstr>
      <vt:lpstr>Simple Light</vt:lpstr>
      <vt:lpstr>貞女山聖母堂禮儀工作坊</vt:lpstr>
      <vt:lpstr>PowerPoint Presentation</vt:lpstr>
      <vt:lpstr>主講</vt:lpstr>
      <vt:lpstr>1. 彌撒禮儀是一個盟約的儀式</vt:lpstr>
      <vt:lpstr>1. 彌撒禮儀是一個盟約的儀式</vt:lpstr>
      <vt:lpstr>1. 彌撒禮儀是一個盟約的儀式</vt:lpstr>
      <vt:lpstr>1. 彌撒禮儀是一個盟約的儀式</vt:lpstr>
      <vt:lpstr>1. 彌撒禮儀是一個盟約的儀式</vt:lpstr>
      <vt:lpstr>2. 教會的三寶</vt:lpstr>
      <vt:lpstr>3.梵二：禮儀憲章</vt:lpstr>
      <vt:lpstr>3.梵二：禮儀憲章</vt:lpstr>
      <vt:lpstr>3.梵二：禮儀憲章</vt:lpstr>
      <vt:lpstr>4.彌撒經書總論</vt:lpstr>
      <vt:lpstr>感恩祭中的禮儀服務 </vt:lpstr>
      <vt:lpstr>禮儀憲章#19 信友的禮儀訓練 </vt:lpstr>
      <vt:lpstr>在彌撒中那樣東西是基督的臨現</vt:lpstr>
      <vt:lpstr>在事奉上你懷着什麼心態？</vt:lpstr>
      <vt:lpstr>三大分類</vt:lpstr>
      <vt:lpstr>成聖的召喚</vt:lpstr>
      <vt:lpstr>天主的召叫</vt:lpstr>
      <vt:lpstr>感恩祭典 EUCHARIST</vt:lpstr>
      <vt:lpstr>面對事奉時</vt:lpstr>
      <vt:lpstr>彌撒服務中的行為</vt:lpstr>
      <vt:lpstr>讀經員/送聖體聖血員…</vt:lpstr>
      <vt:lpstr>禮儀服務員(司祭職)</vt:lpstr>
      <vt:lpstr>聖經 VS 聖言</vt:lpstr>
      <vt:lpstr>沒有準備和充足準備</vt:lpstr>
      <vt:lpstr>讀經員的內外表現</vt:lpstr>
      <vt:lpstr>送聖體/聖血員</vt:lpstr>
      <vt:lpstr>聖體/聖血</vt:lpstr>
      <vt:lpstr>送聖體與祝福</vt:lpstr>
      <vt:lpstr>彌撒中的聖體與聖體櫃內的聖體</vt:lpstr>
      <vt:lpstr>禮儀服務員</vt:lpstr>
      <vt:lpstr>聖母瑪利亞是模範</vt:lpstr>
      <vt:lpstr>失足了怎麼辦</vt:lpstr>
      <vt:lpstr> 聖樂及聖詠團</vt:lpstr>
      <vt:lpstr>聖樂</vt:lpstr>
      <vt:lpstr>聖樂的尊高</vt:lpstr>
      <vt:lpstr>何謂聖樂？</vt:lpstr>
      <vt:lpstr>聖樂</vt:lpstr>
      <vt:lpstr>聖詠團</vt:lpstr>
      <vt:lpstr>聖詠團</vt:lpstr>
      <vt:lpstr>聖詠團</vt:lpstr>
      <vt:lpstr>謝謝！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透過禮儀事奉與天主更親近，接受更多恩寵</dc:title>
  <dc:creator>Marise Chan</dc:creator>
  <cp:lastModifiedBy>Marise Chan</cp:lastModifiedBy>
  <cp:revision>19</cp:revision>
  <cp:lastPrinted>2019-03-31T06:18:26Z</cp:lastPrinted>
  <dcterms:created xsi:type="dcterms:W3CDTF">2019-03-31T04:19:28Z</dcterms:created>
  <dcterms:modified xsi:type="dcterms:W3CDTF">2019-04-01T03:57:14Z</dcterms:modified>
</cp:coreProperties>
</file>